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9"/>
  </p:notesMasterIdLst>
  <p:sldIdLst>
    <p:sldId id="293" r:id="rId5"/>
    <p:sldId id="300" r:id="rId6"/>
    <p:sldId id="301" r:id="rId7"/>
    <p:sldId id="279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BF"/>
    <a:srgbClr val="FAC505"/>
    <a:srgbClr val="FFCF00"/>
    <a:srgbClr val="208BF8"/>
    <a:srgbClr val="222F40"/>
    <a:srgbClr val="435C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A6BC37-5CCE-4BE7-A20D-66ECD8A32247}" v="51" dt="2025-10-26T14:26:03.4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>
      <p:cViewPr>
        <p:scale>
          <a:sx n="100" d="100"/>
          <a:sy n="100" d="100"/>
        </p:scale>
        <p:origin x="320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o Marjomaa" userId="460cedde-b288-47f2-9966-2fe89c1abbef" providerId="ADAL" clId="{B3F63473-3C4D-4F11-883B-647427514FBF}"/>
    <pc:docChg chg="undo custSel addSld delSld modSld sldOrd">
      <pc:chgData name="Marko Marjomaa" userId="460cedde-b288-47f2-9966-2fe89c1abbef" providerId="ADAL" clId="{B3F63473-3C4D-4F11-883B-647427514FBF}" dt="2025-10-26T14:29:50.115" v="1206" actId="20577"/>
      <pc:docMkLst>
        <pc:docMk/>
      </pc:docMkLst>
      <pc:sldChg chg="addSp delSp modSp del mod modClrScheme chgLayout">
        <pc:chgData name="Marko Marjomaa" userId="460cedde-b288-47f2-9966-2fe89c1abbef" providerId="ADAL" clId="{B3F63473-3C4D-4F11-883B-647427514FBF}" dt="2025-10-26T14:01:30.869" v="695" actId="2696"/>
        <pc:sldMkLst>
          <pc:docMk/>
          <pc:sldMk cId="1327305119" sldId="272"/>
        </pc:sldMkLst>
        <pc:spChg chg="mod">
          <ac:chgData name="Marko Marjomaa" userId="460cedde-b288-47f2-9966-2fe89c1abbef" providerId="ADAL" clId="{B3F63473-3C4D-4F11-883B-647427514FBF}" dt="2025-10-26T13:34:16.988" v="157" actId="27636"/>
          <ac:spMkLst>
            <pc:docMk/>
            <pc:sldMk cId="1327305119" sldId="272"/>
            <ac:spMk id="2" creationId="{1E8A17E5-0BE1-0753-9BE6-7AE65DEB2B8B}"/>
          </ac:spMkLst>
        </pc:spChg>
        <pc:spChg chg="mod modVis">
          <ac:chgData name="Marko Marjomaa" userId="460cedde-b288-47f2-9966-2fe89c1abbef" providerId="ADAL" clId="{B3F63473-3C4D-4F11-883B-647427514FBF}" dt="2025-10-26T13:33:27.410" v="138" actId="26606"/>
          <ac:spMkLst>
            <pc:docMk/>
            <pc:sldMk cId="1327305119" sldId="272"/>
            <ac:spMk id="3" creationId="{E9983D28-C8C9-E137-5381-02220BBA2E9F}"/>
          </ac:spMkLst>
        </pc:spChg>
        <pc:spChg chg="del">
          <ac:chgData name="Marko Marjomaa" userId="460cedde-b288-47f2-9966-2fe89c1abbef" providerId="ADAL" clId="{B3F63473-3C4D-4F11-883B-647427514FBF}" dt="2025-10-26T13:33:27.410" v="138" actId="26606"/>
          <ac:spMkLst>
            <pc:docMk/>
            <pc:sldMk cId="1327305119" sldId="272"/>
            <ac:spMk id="4" creationId="{D8AB2A97-C1F9-01A0-76CB-781D52B8442C}"/>
          </ac:spMkLst>
        </pc:spChg>
        <pc:graphicFrameChg chg="add">
          <ac:chgData name="Marko Marjomaa" userId="460cedde-b288-47f2-9966-2fe89c1abbef" providerId="ADAL" clId="{B3F63473-3C4D-4F11-883B-647427514FBF}" dt="2025-10-26T13:33:27.410" v="138" actId="26606"/>
          <ac:graphicFrameMkLst>
            <pc:docMk/>
            <pc:sldMk cId="1327305119" sldId="272"/>
            <ac:graphicFrameMk id="6" creationId="{831E09E1-5B15-6EF1-1822-30F6C32C6286}"/>
          </ac:graphicFrameMkLst>
        </pc:graphicFrameChg>
      </pc:sldChg>
      <pc:sldChg chg="modSp mod ord modClrScheme chgLayout">
        <pc:chgData name="Marko Marjomaa" userId="460cedde-b288-47f2-9966-2fe89c1abbef" providerId="ADAL" clId="{B3F63473-3C4D-4F11-883B-647427514FBF}" dt="2025-10-26T14:14:01.047" v="821" actId="27636"/>
        <pc:sldMkLst>
          <pc:docMk/>
          <pc:sldMk cId="3472631568" sldId="279"/>
        </pc:sldMkLst>
        <pc:spChg chg="mod">
          <ac:chgData name="Marko Marjomaa" userId="460cedde-b288-47f2-9966-2fe89c1abbef" providerId="ADAL" clId="{B3F63473-3C4D-4F11-883B-647427514FBF}" dt="2025-10-26T14:13:47.753" v="819" actId="1076"/>
          <ac:spMkLst>
            <pc:docMk/>
            <pc:sldMk cId="3472631568" sldId="279"/>
            <ac:spMk id="3" creationId="{CF2329C0-953C-4E79-84D7-6EFA7E8CCBE5}"/>
          </ac:spMkLst>
        </pc:spChg>
        <pc:spChg chg="mod">
          <ac:chgData name="Marko Marjomaa" userId="460cedde-b288-47f2-9966-2fe89c1abbef" providerId="ADAL" clId="{B3F63473-3C4D-4F11-883B-647427514FBF}" dt="2025-10-26T14:13:34.386" v="817" actId="26606"/>
          <ac:spMkLst>
            <pc:docMk/>
            <pc:sldMk cId="3472631568" sldId="279"/>
            <ac:spMk id="4" creationId="{4C44819F-5123-933B-1198-D0C3C4FC5C17}"/>
          </ac:spMkLst>
        </pc:spChg>
        <pc:spChg chg="mod">
          <ac:chgData name="Marko Marjomaa" userId="460cedde-b288-47f2-9966-2fe89c1abbef" providerId="ADAL" clId="{B3F63473-3C4D-4F11-883B-647427514FBF}" dt="2025-10-26T14:14:01.047" v="821" actId="27636"/>
          <ac:spMkLst>
            <pc:docMk/>
            <pc:sldMk cId="3472631568" sldId="279"/>
            <ac:spMk id="5" creationId="{BF82E032-AE7F-2104-2D12-21BBB226A4A5}"/>
          </ac:spMkLst>
        </pc:spChg>
        <pc:picChg chg="mod ord">
          <ac:chgData name="Marko Marjomaa" userId="460cedde-b288-47f2-9966-2fe89c1abbef" providerId="ADAL" clId="{B3F63473-3C4D-4F11-883B-647427514FBF}" dt="2025-10-26T14:13:34.386" v="817" actId="26606"/>
          <ac:picMkLst>
            <pc:docMk/>
            <pc:sldMk cId="3472631568" sldId="279"/>
            <ac:picMk id="7" creationId="{83BBE870-E8A3-EE10-24BF-CC22F1291313}"/>
          </ac:picMkLst>
        </pc:picChg>
      </pc:sldChg>
      <pc:sldChg chg="del">
        <pc:chgData name="Marko Marjomaa" userId="460cedde-b288-47f2-9966-2fe89c1abbef" providerId="ADAL" clId="{B3F63473-3C4D-4F11-883B-647427514FBF}" dt="2025-10-26T14:01:47.861" v="699" actId="2696"/>
        <pc:sldMkLst>
          <pc:docMk/>
          <pc:sldMk cId="281131443" sldId="281"/>
        </pc:sldMkLst>
      </pc:sldChg>
      <pc:sldChg chg="addSp modSp mod">
        <pc:chgData name="Marko Marjomaa" userId="460cedde-b288-47f2-9966-2fe89c1abbef" providerId="ADAL" clId="{B3F63473-3C4D-4F11-883B-647427514FBF}" dt="2025-10-26T13:27:40.416" v="41" actId="20577"/>
        <pc:sldMkLst>
          <pc:docMk/>
          <pc:sldMk cId="1645416511" sldId="293"/>
        </pc:sldMkLst>
        <pc:spChg chg="mod">
          <ac:chgData name="Marko Marjomaa" userId="460cedde-b288-47f2-9966-2fe89c1abbef" providerId="ADAL" clId="{B3F63473-3C4D-4F11-883B-647427514FBF}" dt="2025-10-26T13:27:40.416" v="41" actId="20577"/>
          <ac:spMkLst>
            <pc:docMk/>
            <pc:sldMk cId="1645416511" sldId="293"/>
            <ac:spMk id="6" creationId="{418BD652-2C79-FEAD-423B-081D32C64556}"/>
          </ac:spMkLst>
        </pc:spChg>
        <pc:picChg chg="mod">
          <ac:chgData name="Marko Marjomaa" userId="460cedde-b288-47f2-9966-2fe89c1abbef" providerId="ADAL" clId="{B3F63473-3C4D-4F11-883B-647427514FBF}" dt="2025-10-26T13:25:12.804" v="10" actId="14100"/>
          <ac:picMkLst>
            <pc:docMk/>
            <pc:sldMk cId="1645416511" sldId="293"/>
            <ac:picMk id="2" creationId="{214C0E7D-6EF4-CFA5-4EA1-C1DA010633E2}"/>
          </ac:picMkLst>
        </pc:picChg>
        <pc:picChg chg="add mod">
          <ac:chgData name="Marko Marjomaa" userId="460cedde-b288-47f2-9966-2fe89c1abbef" providerId="ADAL" clId="{B3F63473-3C4D-4F11-883B-647427514FBF}" dt="2025-10-26T13:25:19.448" v="11" actId="1076"/>
          <ac:picMkLst>
            <pc:docMk/>
            <pc:sldMk cId="1645416511" sldId="293"/>
            <ac:picMk id="4" creationId="{79938457-2CEE-CDC9-656F-77CC0BC66F69}"/>
          </ac:picMkLst>
        </pc:picChg>
      </pc:sldChg>
      <pc:sldChg chg="addSp delSp modSp del mod ord setBg modClrScheme chgLayout">
        <pc:chgData name="Marko Marjomaa" userId="460cedde-b288-47f2-9966-2fe89c1abbef" providerId="ADAL" clId="{B3F63473-3C4D-4F11-883B-647427514FBF}" dt="2025-10-26T14:23:07.346" v="970" actId="2696"/>
        <pc:sldMkLst>
          <pc:docMk/>
          <pc:sldMk cId="2605789138" sldId="295"/>
        </pc:sldMkLst>
        <pc:spChg chg="add del mod">
          <ac:chgData name="Marko Marjomaa" userId="460cedde-b288-47f2-9966-2fe89c1abbef" providerId="ADAL" clId="{B3F63473-3C4D-4F11-883B-647427514FBF}" dt="2025-10-26T14:17:59.180" v="947" actId="255"/>
          <ac:spMkLst>
            <pc:docMk/>
            <pc:sldMk cId="2605789138" sldId="295"/>
            <ac:spMk id="2" creationId="{906849C2-5301-C7E5-E018-ADB5BFA826C9}"/>
          </ac:spMkLst>
        </pc:spChg>
        <pc:spChg chg="mod modVis">
          <ac:chgData name="Marko Marjomaa" userId="460cedde-b288-47f2-9966-2fe89c1abbef" providerId="ADAL" clId="{B3F63473-3C4D-4F11-883B-647427514FBF}" dt="2025-10-26T13:36:33.766" v="167" actId="26606"/>
          <ac:spMkLst>
            <pc:docMk/>
            <pc:sldMk cId="2605789138" sldId="295"/>
            <ac:spMk id="3" creationId="{EA6C02D3-9A2E-4134-D222-7BD407F91E5E}"/>
          </ac:spMkLst>
        </pc:spChg>
        <pc:spChg chg="del mod">
          <ac:chgData name="Marko Marjomaa" userId="460cedde-b288-47f2-9966-2fe89c1abbef" providerId="ADAL" clId="{B3F63473-3C4D-4F11-883B-647427514FBF}" dt="2025-10-26T13:35:22.356" v="160" actId="21"/>
          <ac:spMkLst>
            <pc:docMk/>
            <pc:sldMk cId="2605789138" sldId="295"/>
            <ac:spMk id="4" creationId="{DDAC83F4-48DE-85A0-673B-CCC0F50B2275}"/>
          </ac:spMkLst>
        </pc:spChg>
        <pc:spChg chg="add del mod">
          <ac:chgData name="Marko Marjomaa" userId="460cedde-b288-47f2-9966-2fe89c1abbef" providerId="ADAL" clId="{B3F63473-3C4D-4F11-883B-647427514FBF}" dt="2025-10-26T14:11:05.464" v="801" actId="21"/>
          <ac:spMkLst>
            <pc:docMk/>
            <pc:sldMk cId="2605789138" sldId="295"/>
            <ac:spMk id="7" creationId="{DA39B8D1-F4FE-D947-0436-C338D7DF25DC}"/>
          </ac:spMkLst>
        </pc:spChg>
        <pc:graphicFrameChg chg="add mod modGraphic">
          <ac:chgData name="Marko Marjomaa" userId="460cedde-b288-47f2-9966-2fe89c1abbef" providerId="ADAL" clId="{B3F63473-3C4D-4F11-883B-647427514FBF}" dt="2025-10-26T14:16:08.957" v="910" actId="20577"/>
          <ac:graphicFrameMkLst>
            <pc:docMk/>
            <pc:sldMk cId="2605789138" sldId="295"/>
            <ac:graphicFrameMk id="5" creationId="{19E09D99-DB80-DA21-3F23-0D919D2FC01C}"/>
          </ac:graphicFrameMkLst>
        </pc:graphicFrameChg>
      </pc:sldChg>
      <pc:sldChg chg="del">
        <pc:chgData name="Marko Marjomaa" userId="460cedde-b288-47f2-9966-2fe89c1abbef" providerId="ADAL" clId="{B3F63473-3C4D-4F11-883B-647427514FBF}" dt="2025-10-26T14:01:35.748" v="696" actId="2696"/>
        <pc:sldMkLst>
          <pc:docMk/>
          <pc:sldMk cId="1256078146" sldId="297"/>
        </pc:sldMkLst>
      </pc:sldChg>
      <pc:sldChg chg="del">
        <pc:chgData name="Marko Marjomaa" userId="460cedde-b288-47f2-9966-2fe89c1abbef" providerId="ADAL" clId="{B3F63473-3C4D-4F11-883B-647427514FBF}" dt="2025-10-26T14:07:23.038" v="741" actId="2696"/>
        <pc:sldMkLst>
          <pc:docMk/>
          <pc:sldMk cId="3861587867" sldId="298"/>
        </pc:sldMkLst>
      </pc:sldChg>
      <pc:sldChg chg="modSp del mod">
        <pc:chgData name="Marko Marjomaa" userId="460cedde-b288-47f2-9966-2fe89c1abbef" providerId="ADAL" clId="{B3F63473-3C4D-4F11-883B-647427514FBF}" dt="2025-10-26T14:05:04.183" v="713" actId="2696"/>
        <pc:sldMkLst>
          <pc:docMk/>
          <pc:sldMk cId="1165017597" sldId="299"/>
        </pc:sldMkLst>
        <pc:spChg chg="mod">
          <ac:chgData name="Marko Marjomaa" userId="460cedde-b288-47f2-9966-2fe89c1abbef" providerId="ADAL" clId="{B3F63473-3C4D-4F11-883B-647427514FBF}" dt="2025-10-26T13:28:58.449" v="93" actId="20577"/>
          <ac:spMkLst>
            <pc:docMk/>
            <pc:sldMk cId="1165017597" sldId="299"/>
            <ac:spMk id="2" creationId="{C8A2DA66-7994-EC7A-3DDB-7E8FE5D43E6B}"/>
          </ac:spMkLst>
        </pc:spChg>
        <pc:spChg chg="mod">
          <ac:chgData name="Marko Marjomaa" userId="460cedde-b288-47f2-9966-2fe89c1abbef" providerId="ADAL" clId="{B3F63473-3C4D-4F11-883B-647427514FBF}" dt="2025-10-26T13:27:53.262" v="42" actId="20577"/>
          <ac:spMkLst>
            <pc:docMk/>
            <pc:sldMk cId="1165017597" sldId="299"/>
            <ac:spMk id="4" creationId="{A9DACBD1-EC56-4FFF-AD92-E5508E3E263A}"/>
          </ac:spMkLst>
        </pc:spChg>
      </pc:sldChg>
      <pc:sldChg chg="addSp delSp modSp new mod ord modClrScheme chgLayout">
        <pc:chgData name="Marko Marjomaa" userId="460cedde-b288-47f2-9966-2fe89c1abbef" providerId="ADAL" clId="{B3F63473-3C4D-4F11-883B-647427514FBF}" dt="2025-10-26T14:03:36.698" v="712" actId="20577"/>
        <pc:sldMkLst>
          <pc:docMk/>
          <pc:sldMk cId="418828176" sldId="300"/>
        </pc:sldMkLst>
        <pc:spChg chg="mod">
          <ac:chgData name="Marko Marjomaa" userId="460cedde-b288-47f2-9966-2fe89c1abbef" providerId="ADAL" clId="{B3F63473-3C4D-4F11-883B-647427514FBF}" dt="2025-10-26T13:47:46.257" v="421" actId="1076"/>
          <ac:spMkLst>
            <pc:docMk/>
            <pc:sldMk cId="418828176" sldId="300"/>
            <ac:spMk id="2" creationId="{25BAE630-08C2-9CA5-7BD7-A2F5431B8F0B}"/>
          </ac:spMkLst>
        </pc:spChg>
        <pc:spChg chg="mod">
          <ac:chgData name="Marko Marjomaa" userId="460cedde-b288-47f2-9966-2fe89c1abbef" providerId="ADAL" clId="{B3F63473-3C4D-4F11-883B-647427514FBF}" dt="2025-10-26T14:03:36.698" v="712" actId="20577"/>
          <ac:spMkLst>
            <pc:docMk/>
            <pc:sldMk cId="418828176" sldId="300"/>
            <ac:spMk id="3" creationId="{1D098B76-DC85-A9BD-A56C-5C07BB5A88EA}"/>
          </ac:spMkLst>
        </pc:spChg>
        <pc:spChg chg="mod">
          <ac:chgData name="Marko Marjomaa" userId="460cedde-b288-47f2-9966-2fe89c1abbef" providerId="ADAL" clId="{B3F63473-3C4D-4F11-883B-647427514FBF}" dt="2025-10-26T13:29:10.330" v="95" actId="26606"/>
          <ac:spMkLst>
            <pc:docMk/>
            <pc:sldMk cId="418828176" sldId="300"/>
            <ac:spMk id="4" creationId="{2B483BE2-B9ED-5625-289C-E8BE67F377D7}"/>
          </ac:spMkLst>
        </pc:spChg>
        <pc:spChg chg="add del mod">
          <ac:chgData name="Marko Marjomaa" userId="460cedde-b288-47f2-9966-2fe89c1abbef" providerId="ADAL" clId="{B3F63473-3C4D-4F11-883B-647427514FBF}" dt="2025-10-26T13:30:23.195" v="110"/>
          <ac:spMkLst>
            <pc:docMk/>
            <pc:sldMk cId="418828176" sldId="300"/>
            <ac:spMk id="9" creationId="{53E5A00B-1736-1787-961E-43E7C18478F3}"/>
          </ac:spMkLst>
        </pc:spChg>
        <pc:picChg chg="add mod">
          <ac:chgData name="Marko Marjomaa" userId="460cedde-b288-47f2-9966-2fe89c1abbef" providerId="ADAL" clId="{B3F63473-3C4D-4F11-883B-647427514FBF}" dt="2025-10-26T13:30:23.195" v="110"/>
          <ac:picMkLst>
            <pc:docMk/>
            <pc:sldMk cId="418828176" sldId="300"/>
            <ac:picMk id="5" creationId="{761075C0-115A-73DD-5614-05D8B65C88C4}"/>
          </ac:picMkLst>
        </pc:picChg>
      </pc:sldChg>
      <pc:sldChg chg="addSp delSp modSp add mod ord">
        <pc:chgData name="Marko Marjomaa" userId="460cedde-b288-47f2-9966-2fe89c1abbef" providerId="ADAL" clId="{B3F63473-3C4D-4F11-883B-647427514FBF}" dt="2025-10-26T14:29:50.115" v="1206" actId="20577"/>
        <pc:sldMkLst>
          <pc:docMk/>
          <pc:sldMk cId="3540536926" sldId="301"/>
        </pc:sldMkLst>
        <pc:spChg chg="del mod">
          <ac:chgData name="Marko Marjomaa" userId="460cedde-b288-47f2-9966-2fe89c1abbef" providerId="ADAL" clId="{B3F63473-3C4D-4F11-883B-647427514FBF}" dt="2025-10-26T14:18:27.147" v="948" actId="21"/>
          <ac:spMkLst>
            <pc:docMk/>
            <pc:sldMk cId="3540536926" sldId="301"/>
            <ac:spMk id="2" creationId="{590B434A-0DE3-0D0F-F018-7A622534E3B5}"/>
          </ac:spMkLst>
        </pc:spChg>
        <pc:spChg chg="del">
          <ac:chgData name="Marko Marjomaa" userId="460cedde-b288-47f2-9966-2fe89c1abbef" providerId="ADAL" clId="{B3F63473-3C4D-4F11-883B-647427514FBF}" dt="2025-10-26T14:18:34.711" v="950" actId="21"/>
          <ac:spMkLst>
            <pc:docMk/>
            <pc:sldMk cId="3540536926" sldId="301"/>
            <ac:spMk id="3" creationId="{D0739447-A72E-28C6-48A8-5FDA16300101}"/>
          </ac:spMkLst>
        </pc:spChg>
        <pc:spChg chg="add del mod">
          <ac:chgData name="Marko Marjomaa" userId="460cedde-b288-47f2-9966-2fe89c1abbef" providerId="ADAL" clId="{B3F63473-3C4D-4F11-883B-647427514FBF}" dt="2025-10-26T14:18:29.836" v="949" actId="21"/>
          <ac:spMkLst>
            <pc:docMk/>
            <pc:sldMk cId="3540536926" sldId="301"/>
            <ac:spMk id="7" creationId="{D3F65360-8AA0-7E92-5888-B87C078E40E6}"/>
          </ac:spMkLst>
        </pc:spChg>
        <pc:spChg chg="add del mod">
          <ac:chgData name="Marko Marjomaa" userId="460cedde-b288-47f2-9966-2fe89c1abbef" providerId="ADAL" clId="{B3F63473-3C4D-4F11-883B-647427514FBF}" dt="2025-10-26T14:18:42.820" v="952" actId="21"/>
          <ac:spMkLst>
            <pc:docMk/>
            <pc:sldMk cId="3540536926" sldId="301"/>
            <ac:spMk id="9" creationId="{C79286D4-617B-8D4E-6E65-BAD9D340AE35}"/>
          </ac:spMkLst>
        </pc:spChg>
        <pc:spChg chg="add del mod">
          <ac:chgData name="Marko Marjomaa" userId="460cedde-b288-47f2-9966-2fe89c1abbef" providerId="ADAL" clId="{B3F63473-3C4D-4F11-883B-647427514FBF}" dt="2025-10-26T14:18:47.442" v="953" actId="21"/>
          <ac:spMkLst>
            <pc:docMk/>
            <pc:sldMk cId="3540536926" sldId="301"/>
            <ac:spMk id="11" creationId="{B511ED55-519F-3D14-A29E-2560523BE755}"/>
          </ac:spMkLst>
        </pc:spChg>
        <pc:spChg chg="add mod">
          <ac:chgData name="Marko Marjomaa" userId="460cedde-b288-47f2-9966-2fe89c1abbef" providerId="ADAL" clId="{B3F63473-3C4D-4F11-883B-647427514FBF}" dt="2025-10-26T14:19:52.274" v="962" actId="20577"/>
          <ac:spMkLst>
            <pc:docMk/>
            <pc:sldMk cId="3540536926" sldId="301"/>
            <ac:spMk id="12" creationId="{B1C65DA6-7DAC-98FB-CF8E-D94729E92BC7}"/>
          </ac:spMkLst>
        </pc:spChg>
        <pc:graphicFrameChg chg="add mod modGraphic">
          <ac:chgData name="Marko Marjomaa" userId="460cedde-b288-47f2-9966-2fe89c1abbef" providerId="ADAL" clId="{B3F63473-3C4D-4F11-883B-647427514FBF}" dt="2025-10-26T14:29:50.115" v="1206" actId="20577"/>
          <ac:graphicFrameMkLst>
            <pc:docMk/>
            <pc:sldMk cId="3540536926" sldId="301"/>
            <ac:graphicFrameMk id="13" creationId="{E9B02423-9C02-F215-AF7D-E255F666D98B}"/>
          </ac:graphicFrameMkLst>
        </pc:graphicFrameChg>
        <pc:picChg chg="del">
          <ac:chgData name="Marko Marjomaa" userId="460cedde-b288-47f2-9966-2fe89c1abbef" providerId="ADAL" clId="{B3F63473-3C4D-4F11-883B-647427514FBF}" dt="2025-10-26T14:18:39.131" v="951" actId="21"/>
          <ac:picMkLst>
            <pc:docMk/>
            <pc:sldMk cId="3540536926" sldId="301"/>
            <ac:picMk id="5" creationId="{C9D763FC-D04A-1DB2-9478-45C3281FB7B6}"/>
          </ac:picMkLst>
        </pc:picChg>
      </pc:sldChg>
      <pc:sldChg chg="addSp delSp modSp add del mod modClrScheme chgLayout">
        <pc:chgData name="Marko Marjomaa" userId="460cedde-b288-47f2-9966-2fe89c1abbef" providerId="ADAL" clId="{B3F63473-3C4D-4F11-883B-647427514FBF}" dt="2025-10-26T14:12:49.234" v="808" actId="2696"/>
        <pc:sldMkLst>
          <pc:docMk/>
          <pc:sldMk cId="4163044577" sldId="301"/>
        </pc:sldMkLst>
        <pc:spChg chg="del">
          <ac:chgData name="Marko Marjomaa" userId="460cedde-b288-47f2-9966-2fe89c1abbef" providerId="ADAL" clId="{B3F63473-3C4D-4F11-883B-647427514FBF}" dt="2025-10-26T14:10:41.682" v="796" actId="21"/>
          <ac:spMkLst>
            <pc:docMk/>
            <pc:sldMk cId="4163044577" sldId="301"/>
            <ac:spMk id="2" creationId="{5F782197-27F0-8AF2-3CF7-84AB9C456F74}"/>
          </ac:spMkLst>
        </pc:spChg>
        <pc:spChg chg="del">
          <ac:chgData name="Marko Marjomaa" userId="460cedde-b288-47f2-9966-2fe89c1abbef" providerId="ADAL" clId="{B3F63473-3C4D-4F11-883B-647427514FBF}" dt="2025-10-26T14:10:37.500" v="795" actId="21"/>
          <ac:spMkLst>
            <pc:docMk/>
            <pc:sldMk cId="4163044577" sldId="301"/>
            <ac:spMk id="3" creationId="{FA38A620-255B-21A9-2E6C-9060CFFB4DC7}"/>
          </ac:spMkLst>
        </pc:spChg>
        <pc:spChg chg="mod ord modVis">
          <ac:chgData name="Marko Marjomaa" userId="460cedde-b288-47f2-9966-2fe89c1abbef" providerId="ADAL" clId="{B3F63473-3C4D-4F11-883B-647427514FBF}" dt="2025-10-26T14:11:42.659" v="804" actId="26606"/>
          <ac:spMkLst>
            <pc:docMk/>
            <pc:sldMk cId="4163044577" sldId="301"/>
            <ac:spMk id="4" creationId="{8E27B0A3-718C-E3AB-757A-7FCB5F2A3321}"/>
          </ac:spMkLst>
        </pc:spChg>
        <pc:spChg chg="add del mod">
          <ac:chgData name="Marko Marjomaa" userId="460cedde-b288-47f2-9966-2fe89c1abbef" providerId="ADAL" clId="{B3F63473-3C4D-4F11-883B-647427514FBF}" dt="2025-10-26T14:10:55.263" v="799" actId="21"/>
          <ac:spMkLst>
            <pc:docMk/>
            <pc:sldMk cId="4163044577" sldId="301"/>
            <ac:spMk id="7" creationId="{092912E3-4B42-CB58-2134-8D84040F0236}"/>
          </ac:spMkLst>
        </pc:spChg>
        <pc:spChg chg="add del mod">
          <ac:chgData name="Marko Marjomaa" userId="460cedde-b288-47f2-9966-2fe89c1abbef" providerId="ADAL" clId="{B3F63473-3C4D-4F11-883B-647427514FBF}" dt="2025-10-26T14:10:50.754" v="798" actId="21"/>
          <ac:spMkLst>
            <pc:docMk/>
            <pc:sldMk cId="4163044577" sldId="301"/>
            <ac:spMk id="9" creationId="{77FD9F1E-C70F-6D8F-79F1-15AD8F57BB1E}"/>
          </ac:spMkLst>
        </pc:spChg>
        <pc:spChg chg="add del mod">
          <ac:chgData name="Marko Marjomaa" userId="460cedde-b288-47f2-9966-2fe89c1abbef" providerId="ADAL" clId="{B3F63473-3C4D-4F11-883B-647427514FBF}" dt="2025-10-26T14:10:45.420" v="797" actId="21"/>
          <ac:spMkLst>
            <pc:docMk/>
            <pc:sldMk cId="4163044577" sldId="301"/>
            <ac:spMk id="11" creationId="{C013E003-1565-898D-AA4D-3F8E52DC2B4E}"/>
          </ac:spMkLst>
        </pc:spChg>
        <pc:spChg chg="add mod">
          <ac:chgData name="Marko Marjomaa" userId="460cedde-b288-47f2-9966-2fe89c1abbef" providerId="ADAL" clId="{B3F63473-3C4D-4F11-883B-647427514FBF}" dt="2025-10-26T14:11:42.659" v="804" actId="26606"/>
          <ac:spMkLst>
            <pc:docMk/>
            <pc:sldMk cId="4163044577" sldId="301"/>
            <ac:spMk id="12" creationId="{57ABD3BA-AAFE-68A4-C7AB-9CC6DD60A50B}"/>
          </ac:spMkLst>
        </pc:spChg>
        <pc:graphicFrameChg chg="add mod modGraphic">
          <ac:chgData name="Marko Marjomaa" userId="460cedde-b288-47f2-9966-2fe89c1abbef" providerId="ADAL" clId="{B3F63473-3C4D-4F11-883B-647427514FBF}" dt="2025-10-26T14:12:37.267" v="807" actId="26606"/>
          <ac:graphicFrameMkLst>
            <pc:docMk/>
            <pc:sldMk cId="4163044577" sldId="301"/>
            <ac:graphicFrameMk id="13" creationId="{6D1E5426-468D-107D-A190-805296FDE8AD}"/>
          </ac:graphicFrameMkLst>
        </pc:graphicFrameChg>
        <pc:picChg chg="del">
          <ac:chgData name="Marko Marjomaa" userId="460cedde-b288-47f2-9966-2fe89c1abbef" providerId="ADAL" clId="{B3F63473-3C4D-4F11-883B-647427514FBF}" dt="2025-10-26T14:10:29.752" v="794" actId="21"/>
          <ac:picMkLst>
            <pc:docMk/>
            <pc:sldMk cId="4163044577" sldId="301"/>
            <ac:picMk id="5" creationId="{62CADD6C-3D74-4AF3-C788-718CEC1F233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429BE1-6705-4648-9EC4-0326977B351F}" type="doc">
      <dgm:prSet loTypeId="urn:microsoft.com/office/officeart/2005/8/layout/defaul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E457643-E888-4263-AFE3-7E2DDA7474E3}">
      <dgm:prSet/>
      <dgm:spPr>
        <a:xfrm>
          <a:off x="0" y="202979"/>
          <a:ext cx="2048846" cy="1229308"/>
        </a:xfrm>
        <a:solidFill>
          <a:srgbClr val="0057BF"/>
        </a:solidFill>
      </dgm:spPr>
      <dgm:t>
        <a:bodyPr/>
        <a:lstStyle/>
        <a:p>
          <a:pPr>
            <a:buNone/>
          </a:pPr>
          <a:r>
            <a:rPr lang="fi-FI" dirty="0">
              <a:latin typeface="Calibri" panose="020F0502020204030204"/>
              <a:ea typeface="+mn-ea"/>
              <a:cs typeface="+mn-cs"/>
            </a:rPr>
            <a:t>S</a:t>
          </a:r>
          <a:r>
            <a:rPr lang="fi-FI" b="0" i="0" dirty="0">
              <a:latin typeface="Calibri" panose="020F0502020204030204"/>
              <a:ea typeface="+mn-ea"/>
              <a:cs typeface="+mn-cs"/>
            </a:rPr>
            <a:t>aamenkielisten palveluiden käyttöasteen lisääminen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115D4F9B-2BD1-4D23-96AD-54C95BF73D21}" type="parTrans" cxnId="{EA914C0F-1A1C-4045-9F8C-DB1783928FFA}">
      <dgm:prSet/>
      <dgm:spPr/>
      <dgm:t>
        <a:bodyPr/>
        <a:lstStyle/>
        <a:p>
          <a:endParaRPr lang="en-US"/>
        </a:p>
      </dgm:t>
    </dgm:pt>
    <dgm:pt modelId="{04FB0700-ECD0-4930-B772-D1B5BA79601B}" type="sibTrans" cxnId="{EA914C0F-1A1C-4045-9F8C-DB1783928FFA}">
      <dgm:prSet/>
      <dgm:spPr/>
      <dgm:t>
        <a:bodyPr/>
        <a:lstStyle/>
        <a:p>
          <a:endParaRPr lang="en-US"/>
        </a:p>
      </dgm:t>
    </dgm:pt>
    <dgm:pt modelId="{442B8B9F-34B4-44C4-88BE-FEDB934C2972}">
      <dgm:prSet/>
      <dgm:spPr>
        <a:xfrm>
          <a:off x="2253731" y="202979"/>
          <a:ext cx="2048846" cy="1229308"/>
        </a:xfrm>
        <a:solidFill>
          <a:srgbClr val="0057BF"/>
        </a:solidFill>
      </dgm:spPr>
      <dgm:t>
        <a:bodyPr/>
        <a:lstStyle/>
        <a:p>
          <a:pPr>
            <a:buNone/>
          </a:pPr>
          <a:r>
            <a:rPr lang="fi-FI" dirty="0">
              <a:latin typeface="Calibri" panose="020F0502020204030204"/>
              <a:ea typeface="+mn-ea"/>
              <a:cs typeface="+mn-cs"/>
            </a:rPr>
            <a:t>Luottamuksen lisääminen saamenkielisten palveluiden saatavuudesta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91908328-7B44-41CE-9FBA-C7927A4C53BA}" type="parTrans" cxnId="{0040E744-EBF8-4738-B1E3-E2AB56F74808}">
      <dgm:prSet/>
      <dgm:spPr/>
      <dgm:t>
        <a:bodyPr/>
        <a:lstStyle/>
        <a:p>
          <a:endParaRPr lang="en-US"/>
        </a:p>
      </dgm:t>
    </dgm:pt>
    <dgm:pt modelId="{24DA8A92-4E9C-4E6F-ABAD-C915CF3C16C0}" type="sibTrans" cxnId="{0040E744-EBF8-4738-B1E3-E2AB56F74808}">
      <dgm:prSet/>
      <dgm:spPr/>
      <dgm:t>
        <a:bodyPr/>
        <a:lstStyle/>
        <a:p>
          <a:endParaRPr lang="en-US"/>
        </a:p>
      </dgm:t>
    </dgm:pt>
    <dgm:pt modelId="{914DD308-0C9E-4936-AED5-F4201199DAAD}">
      <dgm:prSet/>
      <dgm:spPr>
        <a:xfrm>
          <a:off x="4507463" y="202979"/>
          <a:ext cx="2048846" cy="1229308"/>
        </a:xfrm>
        <a:solidFill>
          <a:srgbClr val="0057BF"/>
        </a:solidFill>
      </dgm:spPr>
      <dgm:t>
        <a:bodyPr/>
        <a:lstStyle/>
        <a:p>
          <a:pPr>
            <a:buNone/>
          </a:pPr>
          <a:r>
            <a:rPr lang="fi-FI" b="0" i="0" dirty="0">
              <a:latin typeface="Calibri" panose="020F0502020204030204"/>
              <a:ea typeface="+mn-ea"/>
              <a:cs typeface="+mn-cs"/>
            </a:rPr>
            <a:t>Saamenkielisten palveluiden esilletuominen keskitetysti asiakkaille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1243326D-3285-46A4-A96B-935305CDE0AF}" type="parTrans" cxnId="{5F6D55FD-C84E-4842-9525-A94B0D990D68}">
      <dgm:prSet/>
      <dgm:spPr/>
      <dgm:t>
        <a:bodyPr/>
        <a:lstStyle/>
        <a:p>
          <a:endParaRPr lang="en-US"/>
        </a:p>
      </dgm:t>
    </dgm:pt>
    <dgm:pt modelId="{11296618-FEAC-4EF4-8E0C-2F49B52572A6}" type="sibTrans" cxnId="{5F6D55FD-C84E-4842-9525-A94B0D990D68}">
      <dgm:prSet/>
      <dgm:spPr/>
      <dgm:t>
        <a:bodyPr/>
        <a:lstStyle/>
        <a:p>
          <a:endParaRPr lang="en-US"/>
        </a:p>
      </dgm:t>
    </dgm:pt>
    <dgm:pt modelId="{101F9D62-6B5F-4A92-8557-B65BC388FE97}">
      <dgm:prSet/>
      <dgm:spPr>
        <a:xfrm>
          <a:off x="0" y="1637171"/>
          <a:ext cx="2048846" cy="1229308"/>
        </a:xfrm>
        <a:solidFill>
          <a:srgbClr val="0057BF"/>
        </a:solidFill>
      </dgm:spPr>
      <dgm:t>
        <a:bodyPr/>
        <a:lstStyle/>
        <a:p>
          <a:pPr>
            <a:buNone/>
          </a:pPr>
          <a:r>
            <a:rPr lang="en-US" dirty="0" err="1">
              <a:latin typeface="Calibri" panose="020F0502020204030204"/>
              <a:ea typeface="+mn-ea"/>
              <a:cs typeface="+mn-cs"/>
            </a:rPr>
            <a:t>Yhdenvertaisuuden</a:t>
          </a:r>
          <a:r>
            <a:rPr lang="en-US" dirty="0">
              <a:latin typeface="Calibri" panose="020F0502020204030204"/>
              <a:ea typeface="+mn-ea"/>
              <a:cs typeface="+mn-cs"/>
            </a:rPr>
            <a:t> </a:t>
          </a:r>
          <a:r>
            <a:rPr lang="en-US" dirty="0" err="1">
              <a:latin typeface="Calibri" panose="020F0502020204030204"/>
              <a:ea typeface="+mn-ea"/>
              <a:cs typeface="+mn-cs"/>
            </a:rPr>
            <a:t>toteuttaminen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95127568-7DE7-44BE-B181-345B40F8BCDF}" type="parTrans" cxnId="{2769690E-C751-47B5-A08C-3405A2CC1E02}">
      <dgm:prSet/>
      <dgm:spPr/>
      <dgm:t>
        <a:bodyPr/>
        <a:lstStyle/>
        <a:p>
          <a:endParaRPr lang="en-US"/>
        </a:p>
      </dgm:t>
    </dgm:pt>
    <dgm:pt modelId="{32B86495-CDEE-4199-B179-F94B446F1F63}" type="sibTrans" cxnId="{2769690E-C751-47B5-A08C-3405A2CC1E02}">
      <dgm:prSet/>
      <dgm:spPr/>
      <dgm:t>
        <a:bodyPr/>
        <a:lstStyle/>
        <a:p>
          <a:endParaRPr lang="en-US"/>
        </a:p>
      </dgm:t>
    </dgm:pt>
    <dgm:pt modelId="{CAB3D2A8-E1D8-4E19-9002-21F98E862C3C}">
      <dgm:prSet/>
      <dgm:spPr>
        <a:xfrm>
          <a:off x="2253731" y="1637171"/>
          <a:ext cx="2048846" cy="1229308"/>
        </a:xfrm>
        <a:solidFill>
          <a:srgbClr val="0057BF"/>
        </a:solidFill>
      </dgm:spPr>
      <dgm:t>
        <a:bodyPr/>
        <a:lstStyle/>
        <a:p>
          <a:pPr>
            <a:buNone/>
          </a:pPr>
          <a:r>
            <a:rPr lang="fi-FI" b="0" i="0" dirty="0">
              <a:latin typeface="Calibri" panose="020F0502020204030204"/>
              <a:ea typeface="+mn-ea"/>
              <a:cs typeface="+mn-cs"/>
            </a:rPr>
            <a:t>Helppo reitti palveluihin palveluhakemiston kautta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61FEE8FB-AAC6-4C6B-A257-060D9367912E}" type="parTrans" cxnId="{8920F149-88ED-4BE6-9571-09B350227A3C}">
      <dgm:prSet/>
      <dgm:spPr/>
      <dgm:t>
        <a:bodyPr/>
        <a:lstStyle/>
        <a:p>
          <a:endParaRPr lang="en-US"/>
        </a:p>
      </dgm:t>
    </dgm:pt>
    <dgm:pt modelId="{85DE7397-E719-47C8-BFBE-EA6B964A083A}" type="sibTrans" cxnId="{8920F149-88ED-4BE6-9571-09B350227A3C}">
      <dgm:prSet/>
      <dgm:spPr/>
      <dgm:t>
        <a:bodyPr/>
        <a:lstStyle/>
        <a:p>
          <a:endParaRPr lang="en-US"/>
        </a:p>
      </dgm:t>
    </dgm:pt>
    <dgm:pt modelId="{1518B7E3-A4FB-4C87-9817-0FC31C1DB8A8}">
      <dgm:prSet/>
      <dgm:spPr>
        <a:xfrm>
          <a:off x="4507463" y="1637171"/>
          <a:ext cx="2048846" cy="1229308"/>
        </a:xfrm>
        <a:solidFill>
          <a:srgbClr val="0057BF"/>
        </a:solidFill>
      </dgm:spPr>
      <dgm:t>
        <a:bodyPr/>
        <a:lstStyle/>
        <a:p>
          <a:pPr>
            <a:buNone/>
          </a:pPr>
          <a:r>
            <a:rPr lang="fi-FI" b="0" i="0" dirty="0">
              <a:latin typeface="Calibri" panose="020F0502020204030204"/>
              <a:ea typeface="+mn-ea"/>
              <a:cs typeface="+mn-cs"/>
            </a:rPr>
            <a:t>Viranomaisten yhteinen toiminta ja </a:t>
          </a:r>
          <a:r>
            <a:rPr lang="fi-FI" b="0" i="0" dirty="0" err="1">
              <a:latin typeface="Calibri" panose="020F0502020204030204"/>
              <a:ea typeface="+mn-ea"/>
              <a:cs typeface="+mn-cs"/>
            </a:rPr>
            <a:t>synergiadeut</a:t>
          </a:r>
          <a:r>
            <a:rPr lang="fi-FI" b="0" i="0" dirty="0">
              <a:latin typeface="Calibri" panose="020F0502020204030204"/>
              <a:ea typeface="+mn-ea"/>
              <a:cs typeface="+mn-cs"/>
            </a:rPr>
            <a:t> organisaatioiden </a:t>
          </a:r>
          <a:r>
            <a:rPr lang="fi-FI" b="0" i="0">
              <a:latin typeface="Calibri" panose="020F0502020204030204"/>
              <a:ea typeface="+mn-ea"/>
              <a:cs typeface="+mn-cs"/>
            </a:rPr>
            <a:t>omiin järjestelmiin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A9E04723-1578-4021-BAAC-C8C7CD27B194}" type="parTrans" cxnId="{0308B15F-D39C-43C1-89AF-FC3A473D664A}">
      <dgm:prSet/>
      <dgm:spPr/>
      <dgm:t>
        <a:bodyPr/>
        <a:lstStyle/>
        <a:p>
          <a:endParaRPr lang="en-US"/>
        </a:p>
      </dgm:t>
    </dgm:pt>
    <dgm:pt modelId="{CA9D40A8-54EC-4A38-A225-2DF85384EE32}" type="sibTrans" cxnId="{0308B15F-D39C-43C1-89AF-FC3A473D664A}">
      <dgm:prSet/>
      <dgm:spPr/>
      <dgm:t>
        <a:bodyPr/>
        <a:lstStyle/>
        <a:p>
          <a:endParaRPr lang="en-US"/>
        </a:p>
      </dgm:t>
    </dgm:pt>
    <dgm:pt modelId="{D6900EBA-1568-44CC-9B03-4857A4213279}">
      <dgm:prSet/>
      <dgm:spPr>
        <a:xfrm>
          <a:off x="2253731" y="3071364"/>
          <a:ext cx="2048846" cy="1229308"/>
        </a:xfrm>
        <a:solidFill>
          <a:srgbClr val="0057BF"/>
        </a:solidFill>
      </dgm:spPr>
      <dgm:t>
        <a:bodyPr/>
        <a:lstStyle/>
        <a:p>
          <a:pPr>
            <a:buNone/>
          </a:pPr>
          <a:r>
            <a:rPr lang="fi-FI" b="0" i="0" dirty="0">
              <a:latin typeface="Calibri" panose="020F0502020204030204"/>
              <a:ea typeface="+mn-ea"/>
              <a:cs typeface="+mn-cs"/>
            </a:rPr>
            <a:t>Palveluasiantuntijoiden motivoiminen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105D6C51-F3DD-45C0-ACFE-A02E5B61569B}" type="parTrans" cxnId="{C9623F90-1701-445E-87BD-63439908A387}">
      <dgm:prSet/>
      <dgm:spPr/>
      <dgm:t>
        <a:bodyPr/>
        <a:lstStyle/>
        <a:p>
          <a:endParaRPr lang="en-US"/>
        </a:p>
      </dgm:t>
    </dgm:pt>
    <dgm:pt modelId="{D51E0708-0C77-464D-81D4-292E1C2CDA6E}" type="sibTrans" cxnId="{C9623F90-1701-445E-87BD-63439908A387}">
      <dgm:prSet/>
      <dgm:spPr/>
      <dgm:t>
        <a:bodyPr/>
        <a:lstStyle/>
        <a:p>
          <a:endParaRPr lang="en-US"/>
        </a:p>
      </dgm:t>
    </dgm:pt>
    <dgm:pt modelId="{288BC1ED-378E-49D3-A260-3AFB04723468}">
      <dgm:prSet/>
      <dgm:spPr>
        <a:xfrm>
          <a:off x="4507463" y="1637171"/>
          <a:ext cx="2048846" cy="1229308"/>
        </a:xfrm>
        <a:solidFill>
          <a:srgbClr val="0057BF"/>
        </a:solidFill>
      </dgm:spPr>
      <dgm:t>
        <a:bodyPr/>
        <a:lstStyle/>
        <a:p>
          <a:pPr>
            <a:buNone/>
          </a:pPr>
          <a:r>
            <a:rPr lang="en-US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Laki </a:t>
          </a:r>
          <a:r>
            <a:rPr lang="en-US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hallinnon</a:t>
          </a:r>
          <a:r>
            <a:rPr lang="en-US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yhteisistä</a:t>
          </a:r>
          <a:r>
            <a:rPr lang="en-US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sähköisen</a:t>
          </a:r>
          <a:r>
            <a:rPr lang="en-US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asioinnin</a:t>
          </a:r>
          <a:r>
            <a:rPr lang="en-US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tukipalveluista</a:t>
          </a:r>
          <a:r>
            <a:rPr lang="en-US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(571/2016) </a:t>
          </a:r>
          <a:r>
            <a:rPr lang="en-US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velvoittaa</a:t>
          </a:r>
          <a:r>
            <a:rPr lang="en-US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julkishallinnon</a:t>
          </a:r>
          <a:r>
            <a:rPr lang="en-US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organisaatioita</a:t>
          </a:r>
          <a:r>
            <a:rPr lang="en-US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kuvaamaan</a:t>
          </a:r>
          <a:r>
            <a:rPr lang="en-US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palvelunsa</a:t>
          </a:r>
          <a:r>
            <a:rPr lang="en-US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Suomi.fi -</a:t>
          </a:r>
          <a:r>
            <a:rPr lang="en-US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palvelutietovarantoon</a:t>
          </a:r>
          <a:r>
            <a:rPr lang="en-US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</a:p>
      </dgm:t>
    </dgm:pt>
    <dgm:pt modelId="{9D76814D-DF85-4C2B-B1EE-85CDB1333A3F}" type="parTrans" cxnId="{20DE57CF-909E-4712-A601-7DE583C4E113}">
      <dgm:prSet/>
      <dgm:spPr/>
      <dgm:t>
        <a:bodyPr/>
        <a:lstStyle/>
        <a:p>
          <a:endParaRPr lang="fi-FI"/>
        </a:p>
      </dgm:t>
    </dgm:pt>
    <dgm:pt modelId="{F64E0867-83DE-42BB-97BF-569BE5C99480}" type="sibTrans" cxnId="{20DE57CF-909E-4712-A601-7DE583C4E113}">
      <dgm:prSet/>
      <dgm:spPr/>
      <dgm:t>
        <a:bodyPr/>
        <a:lstStyle/>
        <a:p>
          <a:endParaRPr lang="fi-FI"/>
        </a:p>
      </dgm:t>
    </dgm:pt>
    <dgm:pt modelId="{F7E68122-8569-4A0C-98DE-F79C4B0F2153}" type="pres">
      <dgm:prSet presAssocID="{7D429BE1-6705-4648-9EC4-0326977B351F}" presName="diagram" presStyleCnt="0">
        <dgm:presLayoutVars>
          <dgm:dir/>
          <dgm:resizeHandles val="exact"/>
        </dgm:presLayoutVars>
      </dgm:prSet>
      <dgm:spPr/>
    </dgm:pt>
    <dgm:pt modelId="{C881A769-89DC-40A3-A586-4D205597BA92}" type="pres">
      <dgm:prSet presAssocID="{1E457643-E888-4263-AFE3-7E2DDA7474E3}" presName="node" presStyleLbl="node1" presStyleIdx="0" presStyleCnt="8" custLinFactX="100000" custLinFactNeighborX="122091">
        <dgm:presLayoutVars>
          <dgm:bulletEnabled val="1"/>
        </dgm:presLayoutVars>
      </dgm:prSet>
      <dgm:spPr>
        <a:prstGeom prst="rect">
          <a:avLst/>
        </a:prstGeom>
      </dgm:spPr>
    </dgm:pt>
    <dgm:pt modelId="{00AF4EA9-EFD7-4165-9D12-5868DF5945C1}" type="pres">
      <dgm:prSet presAssocID="{04FB0700-ECD0-4930-B772-D1B5BA79601B}" presName="sibTrans" presStyleCnt="0"/>
      <dgm:spPr/>
    </dgm:pt>
    <dgm:pt modelId="{628379C4-EFF5-43AB-B076-DAA945BBCC94}" type="pres">
      <dgm:prSet presAssocID="{442B8B9F-34B4-44C4-88BE-FEDB934C2972}" presName="node" presStyleLbl="node1" presStyleIdx="1" presStyleCnt="8">
        <dgm:presLayoutVars>
          <dgm:bulletEnabled val="1"/>
        </dgm:presLayoutVars>
      </dgm:prSet>
      <dgm:spPr>
        <a:prstGeom prst="rect">
          <a:avLst/>
        </a:prstGeom>
      </dgm:spPr>
    </dgm:pt>
    <dgm:pt modelId="{BEEAB62F-910A-4333-B692-B9AC058AA25E}" type="pres">
      <dgm:prSet presAssocID="{24DA8A92-4E9C-4E6F-ABAD-C915CF3C16C0}" presName="sibTrans" presStyleCnt="0"/>
      <dgm:spPr/>
    </dgm:pt>
    <dgm:pt modelId="{5A9ECE55-8D02-4334-B607-323C18375E7F}" type="pres">
      <dgm:prSet presAssocID="{914DD308-0C9E-4936-AED5-F4201199DAAD}" presName="node" presStyleLbl="node1" presStyleIdx="2" presStyleCnt="8" custLinFactX="-100000" custLinFactNeighborX="-122270" custLinFactNeighborY="715">
        <dgm:presLayoutVars>
          <dgm:bulletEnabled val="1"/>
        </dgm:presLayoutVars>
      </dgm:prSet>
      <dgm:spPr>
        <a:prstGeom prst="rect">
          <a:avLst/>
        </a:prstGeom>
      </dgm:spPr>
    </dgm:pt>
    <dgm:pt modelId="{64C7D2B2-3EAD-4A2F-9B4B-305AF814361D}" type="pres">
      <dgm:prSet presAssocID="{11296618-FEAC-4EF4-8E0C-2F49B52572A6}" presName="sibTrans" presStyleCnt="0"/>
      <dgm:spPr/>
    </dgm:pt>
    <dgm:pt modelId="{A2F72B19-676B-4FE8-9B30-E38E2921438B}" type="pres">
      <dgm:prSet presAssocID="{101F9D62-6B5F-4A92-8557-B65BC388FE97}" presName="node" presStyleLbl="node1" presStyleIdx="3" presStyleCnt="8">
        <dgm:presLayoutVars>
          <dgm:bulletEnabled val="1"/>
        </dgm:presLayoutVars>
      </dgm:prSet>
      <dgm:spPr>
        <a:prstGeom prst="rect">
          <a:avLst/>
        </a:prstGeom>
      </dgm:spPr>
    </dgm:pt>
    <dgm:pt modelId="{32D4422E-AECF-4FBD-807C-B9D197EE2F2F}" type="pres">
      <dgm:prSet presAssocID="{32B86495-CDEE-4199-B179-F94B446F1F63}" presName="sibTrans" presStyleCnt="0"/>
      <dgm:spPr/>
    </dgm:pt>
    <dgm:pt modelId="{B8031C69-A1B2-4E88-B816-BF6F57320D2D}" type="pres">
      <dgm:prSet presAssocID="{CAB3D2A8-E1D8-4E19-9002-21F98E862C3C}" presName="node" presStyleLbl="node1" presStyleIdx="4" presStyleCnt="8">
        <dgm:presLayoutVars>
          <dgm:bulletEnabled val="1"/>
        </dgm:presLayoutVars>
      </dgm:prSet>
      <dgm:spPr>
        <a:prstGeom prst="rect">
          <a:avLst/>
        </a:prstGeom>
      </dgm:spPr>
    </dgm:pt>
    <dgm:pt modelId="{3C35D5BF-6C1C-4E3A-9718-C8137953B6FF}" type="pres">
      <dgm:prSet presAssocID="{85DE7397-E719-47C8-BFBE-EA6B964A083A}" presName="sibTrans" presStyleCnt="0"/>
      <dgm:spPr/>
    </dgm:pt>
    <dgm:pt modelId="{330324B7-A9E3-4932-BC2E-ED2598FB213B}" type="pres">
      <dgm:prSet presAssocID="{1518B7E3-A4FB-4C87-9817-0FC31C1DB8A8}" presName="node" presStyleLbl="node1" presStyleIdx="5" presStyleCnt="8">
        <dgm:presLayoutVars>
          <dgm:bulletEnabled val="1"/>
        </dgm:presLayoutVars>
      </dgm:prSet>
      <dgm:spPr>
        <a:prstGeom prst="rect">
          <a:avLst/>
        </a:prstGeom>
      </dgm:spPr>
    </dgm:pt>
    <dgm:pt modelId="{F70DCB95-2A03-4A8F-A973-BD5367D6DC83}" type="pres">
      <dgm:prSet presAssocID="{CA9D40A8-54EC-4A38-A225-2DF85384EE32}" presName="sibTrans" presStyleCnt="0"/>
      <dgm:spPr/>
    </dgm:pt>
    <dgm:pt modelId="{806A97D3-0CDA-4B2D-93F7-3DDCDB1F3DD0}" type="pres">
      <dgm:prSet presAssocID="{D6900EBA-1568-44CC-9B03-4857A4213279}" presName="node" presStyleLbl="node1" presStyleIdx="6" presStyleCnt="8">
        <dgm:presLayoutVars>
          <dgm:bulletEnabled val="1"/>
        </dgm:presLayoutVars>
      </dgm:prSet>
      <dgm:spPr>
        <a:prstGeom prst="rect">
          <a:avLst/>
        </a:prstGeom>
      </dgm:spPr>
    </dgm:pt>
    <dgm:pt modelId="{8ABFCF60-523D-429C-8A24-1EE3F6FB3BED}" type="pres">
      <dgm:prSet presAssocID="{D51E0708-0C77-464D-81D4-292E1C2CDA6E}" presName="sibTrans" presStyleCnt="0"/>
      <dgm:spPr/>
    </dgm:pt>
    <dgm:pt modelId="{7F82E7A9-0167-48A9-A767-A0399A6D304E}" type="pres">
      <dgm:prSet presAssocID="{288BC1ED-378E-49D3-A260-3AFB04723468}" presName="node" presStyleLbl="node1" presStyleIdx="7" presStyleCnt="8" custLinFactNeighborX="-322" custLinFactNeighborY="-1608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2769690E-C751-47B5-A08C-3405A2CC1E02}" srcId="{7D429BE1-6705-4648-9EC4-0326977B351F}" destId="{101F9D62-6B5F-4A92-8557-B65BC388FE97}" srcOrd="3" destOrd="0" parTransId="{95127568-7DE7-44BE-B181-345B40F8BCDF}" sibTransId="{32B86495-CDEE-4199-B179-F94B446F1F63}"/>
    <dgm:cxn modelId="{EA914C0F-1A1C-4045-9F8C-DB1783928FFA}" srcId="{7D429BE1-6705-4648-9EC4-0326977B351F}" destId="{1E457643-E888-4263-AFE3-7E2DDA7474E3}" srcOrd="0" destOrd="0" parTransId="{115D4F9B-2BD1-4D23-96AD-54C95BF73D21}" sibTransId="{04FB0700-ECD0-4930-B772-D1B5BA79601B}"/>
    <dgm:cxn modelId="{77460918-2557-44FC-B516-271DFB88CA95}" type="presOf" srcId="{914DD308-0C9E-4936-AED5-F4201199DAAD}" destId="{5A9ECE55-8D02-4334-B607-323C18375E7F}" srcOrd="0" destOrd="0" presId="urn:microsoft.com/office/officeart/2005/8/layout/default"/>
    <dgm:cxn modelId="{7C3A9D21-6426-424D-9752-A16DD064DED1}" type="presOf" srcId="{CAB3D2A8-E1D8-4E19-9002-21F98E862C3C}" destId="{B8031C69-A1B2-4E88-B816-BF6F57320D2D}" srcOrd="0" destOrd="0" presId="urn:microsoft.com/office/officeart/2005/8/layout/default"/>
    <dgm:cxn modelId="{62299022-26D2-4E73-8A1D-2721AC62335B}" type="presOf" srcId="{1E457643-E888-4263-AFE3-7E2DDA7474E3}" destId="{C881A769-89DC-40A3-A586-4D205597BA92}" srcOrd="0" destOrd="0" presId="urn:microsoft.com/office/officeart/2005/8/layout/default"/>
    <dgm:cxn modelId="{0308B15F-D39C-43C1-89AF-FC3A473D664A}" srcId="{7D429BE1-6705-4648-9EC4-0326977B351F}" destId="{1518B7E3-A4FB-4C87-9817-0FC31C1DB8A8}" srcOrd="5" destOrd="0" parTransId="{A9E04723-1578-4021-BAAC-C8C7CD27B194}" sibTransId="{CA9D40A8-54EC-4A38-A225-2DF85384EE32}"/>
    <dgm:cxn modelId="{0040E744-EBF8-4738-B1E3-E2AB56F74808}" srcId="{7D429BE1-6705-4648-9EC4-0326977B351F}" destId="{442B8B9F-34B4-44C4-88BE-FEDB934C2972}" srcOrd="1" destOrd="0" parTransId="{91908328-7B44-41CE-9FBA-C7927A4C53BA}" sibTransId="{24DA8A92-4E9C-4E6F-ABAD-C915CF3C16C0}"/>
    <dgm:cxn modelId="{8920F149-88ED-4BE6-9571-09B350227A3C}" srcId="{7D429BE1-6705-4648-9EC4-0326977B351F}" destId="{CAB3D2A8-E1D8-4E19-9002-21F98E862C3C}" srcOrd="4" destOrd="0" parTransId="{61FEE8FB-AAC6-4C6B-A257-060D9367912E}" sibTransId="{85DE7397-E719-47C8-BFBE-EA6B964A083A}"/>
    <dgm:cxn modelId="{0473EA4A-7053-4142-AEB3-02FECAB206B6}" type="presOf" srcId="{1518B7E3-A4FB-4C87-9817-0FC31C1DB8A8}" destId="{330324B7-A9E3-4932-BC2E-ED2598FB213B}" srcOrd="0" destOrd="0" presId="urn:microsoft.com/office/officeart/2005/8/layout/default"/>
    <dgm:cxn modelId="{C06A068D-E479-47BF-97D2-90B5208EF28E}" type="presOf" srcId="{442B8B9F-34B4-44C4-88BE-FEDB934C2972}" destId="{628379C4-EFF5-43AB-B076-DAA945BBCC94}" srcOrd="0" destOrd="0" presId="urn:microsoft.com/office/officeart/2005/8/layout/default"/>
    <dgm:cxn modelId="{C9623F90-1701-445E-87BD-63439908A387}" srcId="{7D429BE1-6705-4648-9EC4-0326977B351F}" destId="{D6900EBA-1568-44CC-9B03-4857A4213279}" srcOrd="6" destOrd="0" parTransId="{105D6C51-F3DD-45C0-ACFE-A02E5B61569B}" sibTransId="{D51E0708-0C77-464D-81D4-292E1C2CDA6E}"/>
    <dgm:cxn modelId="{1A094591-B716-4033-A591-376374FDB499}" type="presOf" srcId="{101F9D62-6B5F-4A92-8557-B65BC388FE97}" destId="{A2F72B19-676B-4FE8-9B30-E38E2921438B}" srcOrd="0" destOrd="0" presId="urn:microsoft.com/office/officeart/2005/8/layout/default"/>
    <dgm:cxn modelId="{470A79C0-36A9-46D2-AF20-FA22DC95039F}" type="presOf" srcId="{7D429BE1-6705-4648-9EC4-0326977B351F}" destId="{F7E68122-8569-4A0C-98DE-F79C4B0F2153}" srcOrd="0" destOrd="0" presId="urn:microsoft.com/office/officeart/2005/8/layout/default"/>
    <dgm:cxn modelId="{206C77CB-BC08-4F02-99A0-02F4D3CE7109}" type="presOf" srcId="{D6900EBA-1568-44CC-9B03-4857A4213279}" destId="{806A97D3-0CDA-4B2D-93F7-3DDCDB1F3DD0}" srcOrd="0" destOrd="0" presId="urn:microsoft.com/office/officeart/2005/8/layout/default"/>
    <dgm:cxn modelId="{20DE57CF-909E-4712-A601-7DE583C4E113}" srcId="{7D429BE1-6705-4648-9EC4-0326977B351F}" destId="{288BC1ED-378E-49D3-A260-3AFB04723468}" srcOrd="7" destOrd="0" parTransId="{9D76814D-DF85-4C2B-B1EE-85CDB1333A3F}" sibTransId="{F64E0867-83DE-42BB-97BF-569BE5C99480}"/>
    <dgm:cxn modelId="{1BAC60DC-E80B-42EE-A0D0-A3B0301A6253}" type="presOf" srcId="{288BC1ED-378E-49D3-A260-3AFB04723468}" destId="{7F82E7A9-0167-48A9-A767-A0399A6D304E}" srcOrd="0" destOrd="0" presId="urn:microsoft.com/office/officeart/2005/8/layout/default"/>
    <dgm:cxn modelId="{5F6D55FD-C84E-4842-9525-A94B0D990D68}" srcId="{7D429BE1-6705-4648-9EC4-0326977B351F}" destId="{914DD308-0C9E-4936-AED5-F4201199DAAD}" srcOrd="2" destOrd="0" parTransId="{1243326D-3285-46A4-A96B-935305CDE0AF}" sibTransId="{11296618-FEAC-4EF4-8E0C-2F49B52572A6}"/>
    <dgm:cxn modelId="{3814FB7B-C7CB-4F77-BBE6-DDBCA4FAC43E}" type="presParOf" srcId="{F7E68122-8569-4A0C-98DE-F79C4B0F2153}" destId="{C881A769-89DC-40A3-A586-4D205597BA92}" srcOrd="0" destOrd="0" presId="urn:microsoft.com/office/officeart/2005/8/layout/default"/>
    <dgm:cxn modelId="{50E5234C-9618-4D10-BC1A-4B4528BAA5DB}" type="presParOf" srcId="{F7E68122-8569-4A0C-98DE-F79C4B0F2153}" destId="{00AF4EA9-EFD7-4165-9D12-5868DF5945C1}" srcOrd="1" destOrd="0" presId="urn:microsoft.com/office/officeart/2005/8/layout/default"/>
    <dgm:cxn modelId="{DD10C19C-1133-4AE1-9899-1A2C6C3FEDD0}" type="presParOf" srcId="{F7E68122-8569-4A0C-98DE-F79C4B0F2153}" destId="{628379C4-EFF5-43AB-B076-DAA945BBCC94}" srcOrd="2" destOrd="0" presId="urn:microsoft.com/office/officeart/2005/8/layout/default"/>
    <dgm:cxn modelId="{2CBC0AD3-9020-4E5F-B47A-C70AD3C572C7}" type="presParOf" srcId="{F7E68122-8569-4A0C-98DE-F79C4B0F2153}" destId="{BEEAB62F-910A-4333-B692-B9AC058AA25E}" srcOrd="3" destOrd="0" presId="urn:microsoft.com/office/officeart/2005/8/layout/default"/>
    <dgm:cxn modelId="{AD51B533-97CF-4594-B876-C5A8249064C4}" type="presParOf" srcId="{F7E68122-8569-4A0C-98DE-F79C4B0F2153}" destId="{5A9ECE55-8D02-4334-B607-323C18375E7F}" srcOrd="4" destOrd="0" presId="urn:microsoft.com/office/officeart/2005/8/layout/default"/>
    <dgm:cxn modelId="{46A5F101-0AF0-4767-9700-95377869AACA}" type="presParOf" srcId="{F7E68122-8569-4A0C-98DE-F79C4B0F2153}" destId="{64C7D2B2-3EAD-4A2F-9B4B-305AF814361D}" srcOrd="5" destOrd="0" presId="urn:microsoft.com/office/officeart/2005/8/layout/default"/>
    <dgm:cxn modelId="{5671F2F4-F469-487B-B39E-0B1F1008B58F}" type="presParOf" srcId="{F7E68122-8569-4A0C-98DE-F79C4B0F2153}" destId="{A2F72B19-676B-4FE8-9B30-E38E2921438B}" srcOrd="6" destOrd="0" presId="urn:microsoft.com/office/officeart/2005/8/layout/default"/>
    <dgm:cxn modelId="{DE925225-F91D-434D-9371-7349BB37F376}" type="presParOf" srcId="{F7E68122-8569-4A0C-98DE-F79C4B0F2153}" destId="{32D4422E-AECF-4FBD-807C-B9D197EE2F2F}" srcOrd="7" destOrd="0" presId="urn:microsoft.com/office/officeart/2005/8/layout/default"/>
    <dgm:cxn modelId="{4F3FB36B-BFCC-4181-887B-A941AA49A497}" type="presParOf" srcId="{F7E68122-8569-4A0C-98DE-F79C4B0F2153}" destId="{B8031C69-A1B2-4E88-B816-BF6F57320D2D}" srcOrd="8" destOrd="0" presId="urn:microsoft.com/office/officeart/2005/8/layout/default"/>
    <dgm:cxn modelId="{F6FC55C2-CEE2-41B5-853C-F210DFE8BA1D}" type="presParOf" srcId="{F7E68122-8569-4A0C-98DE-F79C4B0F2153}" destId="{3C35D5BF-6C1C-4E3A-9718-C8137953B6FF}" srcOrd="9" destOrd="0" presId="urn:microsoft.com/office/officeart/2005/8/layout/default"/>
    <dgm:cxn modelId="{BE7B6AF4-6254-4758-92AC-E855FFEC749A}" type="presParOf" srcId="{F7E68122-8569-4A0C-98DE-F79C4B0F2153}" destId="{330324B7-A9E3-4932-BC2E-ED2598FB213B}" srcOrd="10" destOrd="0" presId="urn:microsoft.com/office/officeart/2005/8/layout/default"/>
    <dgm:cxn modelId="{70CDAF40-0FC5-47C9-9FC1-F8406480B859}" type="presParOf" srcId="{F7E68122-8569-4A0C-98DE-F79C4B0F2153}" destId="{F70DCB95-2A03-4A8F-A973-BD5367D6DC83}" srcOrd="11" destOrd="0" presId="urn:microsoft.com/office/officeart/2005/8/layout/default"/>
    <dgm:cxn modelId="{A0FDB4D3-C043-4806-B535-183954E08AC4}" type="presParOf" srcId="{F7E68122-8569-4A0C-98DE-F79C4B0F2153}" destId="{806A97D3-0CDA-4B2D-93F7-3DDCDB1F3DD0}" srcOrd="12" destOrd="0" presId="urn:microsoft.com/office/officeart/2005/8/layout/default"/>
    <dgm:cxn modelId="{8D1044DA-2316-4CEA-8CFE-1C818A5A6E69}" type="presParOf" srcId="{F7E68122-8569-4A0C-98DE-F79C4B0F2153}" destId="{8ABFCF60-523D-429C-8A24-1EE3F6FB3BED}" srcOrd="13" destOrd="0" presId="urn:microsoft.com/office/officeart/2005/8/layout/default"/>
    <dgm:cxn modelId="{FE346590-C1BC-4969-AA85-BA2EB56D13CD}" type="presParOf" srcId="{F7E68122-8569-4A0C-98DE-F79C4B0F2153}" destId="{7F82E7A9-0167-48A9-A767-A0399A6D304E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1A769-89DC-40A3-A586-4D205597BA92}">
      <dsp:nvSpPr>
        <dsp:cNvPr id="0" name=""/>
        <dsp:cNvSpPr/>
      </dsp:nvSpPr>
      <dsp:spPr>
        <a:xfrm>
          <a:off x="4388230" y="348616"/>
          <a:ext cx="1974749" cy="1184849"/>
        </a:xfrm>
        <a:prstGeom prst="rect">
          <a:avLst/>
        </a:prstGeom>
        <a:solidFill>
          <a:srgbClr val="0057B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>
              <a:latin typeface="Calibri" panose="020F0502020204030204"/>
              <a:ea typeface="+mn-ea"/>
              <a:cs typeface="+mn-cs"/>
            </a:rPr>
            <a:t>S</a:t>
          </a:r>
          <a:r>
            <a:rPr lang="fi-FI" sz="1100" b="0" i="0" kern="1200" dirty="0">
              <a:latin typeface="Calibri" panose="020F0502020204030204"/>
              <a:ea typeface="+mn-ea"/>
              <a:cs typeface="+mn-cs"/>
            </a:rPr>
            <a:t>aamenkielisten palveluiden käyttöasteen lisääminen</a:t>
          </a:r>
          <a:endParaRPr lang="en-US" sz="1100" kern="1200" dirty="0">
            <a:latin typeface="Calibri" panose="020F0502020204030204"/>
            <a:ea typeface="+mn-ea"/>
            <a:cs typeface="+mn-cs"/>
          </a:endParaRPr>
        </a:p>
      </dsp:txBody>
      <dsp:txXfrm>
        <a:off x="4388230" y="348616"/>
        <a:ext cx="1974749" cy="1184849"/>
      </dsp:txXfrm>
    </dsp:sp>
    <dsp:sp modelId="{628379C4-EFF5-43AB-B076-DAA945BBCC94}">
      <dsp:nvSpPr>
        <dsp:cNvPr id="0" name=""/>
        <dsp:cNvSpPr/>
      </dsp:nvSpPr>
      <dsp:spPr>
        <a:xfrm>
          <a:off x="2174713" y="348616"/>
          <a:ext cx="1974749" cy="1184849"/>
        </a:xfrm>
        <a:prstGeom prst="rect">
          <a:avLst/>
        </a:prstGeom>
        <a:solidFill>
          <a:srgbClr val="0057B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>
              <a:latin typeface="Calibri" panose="020F0502020204030204"/>
              <a:ea typeface="+mn-ea"/>
              <a:cs typeface="+mn-cs"/>
            </a:rPr>
            <a:t>Luottamuksen lisääminen saamenkielisten palveluiden saatavuudesta</a:t>
          </a:r>
          <a:endParaRPr lang="en-US" sz="1100" kern="1200" dirty="0">
            <a:latin typeface="Calibri" panose="020F0502020204030204"/>
            <a:ea typeface="+mn-ea"/>
            <a:cs typeface="+mn-cs"/>
          </a:endParaRPr>
        </a:p>
      </dsp:txBody>
      <dsp:txXfrm>
        <a:off x="2174713" y="348616"/>
        <a:ext cx="1974749" cy="1184849"/>
      </dsp:txXfrm>
    </dsp:sp>
    <dsp:sp modelId="{5A9ECE55-8D02-4334-B607-323C18375E7F}">
      <dsp:nvSpPr>
        <dsp:cNvPr id="0" name=""/>
        <dsp:cNvSpPr/>
      </dsp:nvSpPr>
      <dsp:spPr>
        <a:xfrm>
          <a:off x="0" y="357088"/>
          <a:ext cx="1974749" cy="1184849"/>
        </a:xfrm>
        <a:prstGeom prst="rect">
          <a:avLst/>
        </a:prstGeom>
        <a:solidFill>
          <a:srgbClr val="0057B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0" i="0" kern="1200" dirty="0">
              <a:latin typeface="Calibri" panose="020F0502020204030204"/>
              <a:ea typeface="+mn-ea"/>
              <a:cs typeface="+mn-cs"/>
            </a:rPr>
            <a:t>Saamenkielisten palveluiden esilletuominen keskitetysti asiakkaille</a:t>
          </a:r>
          <a:endParaRPr lang="en-US" sz="1100" kern="1200" dirty="0">
            <a:latin typeface="Calibri" panose="020F0502020204030204"/>
            <a:ea typeface="+mn-ea"/>
            <a:cs typeface="+mn-cs"/>
          </a:endParaRPr>
        </a:p>
      </dsp:txBody>
      <dsp:txXfrm>
        <a:off x="0" y="357088"/>
        <a:ext cx="1974749" cy="1184849"/>
      </dsp:txXfrm>
    </dsp:sp>
    <dsp:sp modelId="{A2F72B19-676B-4FE8-9B30-E38E2921438B}">
      <dsp:nvSpPr>
        <dsp:cNvPr id="0" name=""/>
        <dsp:cNvSpPr/>
      </dsp:nvSpPr>
      <dsp:spPr>
        <a:xfrm>
          <a:off x="6519163" y="348616"/>
          <a:ext cx="1974749" cy="1184849"/>
        </a:xfrm>
        <a:prstGeom prst="rect">
          <a:avLst/>
        </a:prstGeom>
        <a:solidFill>
          <a:srgbClr val="0057B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>
              <a:latin typeface="Calibri" panose="020F0502020204030204"/>
              <a:ea typeface="+mn-ea"/>
              <a:cs typeface="+mn-cs"/>
            </a:rPr>
            <a:t>Yhdenvertaisuuden</a:t>
          </a:r>
          <a:r>
            <a:rPr lang="en-US" sz="11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US" sz="1100" kern="1200" dirty="0" err="1">
              <a:latin typeface="Calibri" panose="020F0502020204030204"/>
              <a:ea typeface="+mn-ea"/>
              <a:cs typeface="+mn-cs"/>
            </a:rPr>
            <a:t>toteuttaminen</a:t>
          </a:r>
          <a:endParaRPr lang="en-US" sz="1100" kern="1200" dirty="0">
            <a:latin typeface="Calibri" panose="020F0502020204030204"/>
            <a:ea typeface="+mn-ea"/>
            <a:cs typeface="+mn-cs"/>
          </a:endParaRPr>
        </a:p>
      </dsp:txBody>
      <dsp:txXfrm>
        <a:off x="6519163" y="348616"/>
        <a:ext cx="1974749" cy="1184849"/>
      </dsp:txXfrm>
    </dsp:sp>
    <dsp:sp modelId="{B8031C69-A1B2-4E88-B816-BF6F57320D2D}">
      <dsp:nvSpPr>
        <dsp:cNvPr id="0" name=""/>
        <dsp:cNvSpPr/>
      </dsp:nvSpPr>
      <dsp:spPr>
        <a:xfrm>
          <a:off x="2489" y="1730941"/>
          <a:ext cx="1974749" cy="1184849"/>
        </a:xfrm>
        <a:prstGeom prst="rect">
          <a:avLst/>
        </a:prstGeom>
        <a:solidFill>
          <a:srgbClr val="0057B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0" i="0" kern="1200" dirty="0">
              <a:latin typeface="Calibri" panose="020F0502020204030204"/>
              <a:ea typeface="+mn-ea"/>
              <a:cs typeface="+mn-cs"/>
            </a:rPr>
            <a:t>Helppo reitti palveluihin palveluhakemiston kautta</a:t>
          </a:r>
          <a:endParaRPr lang="en-US" sz="1100" kern="1200" dirty="0">
            <a:latin typeface="Calibri" panose="020F0502020204030204"/>
            <a:ea typeface="+mn-ea"/>
            <a:cs typeface="+mn-cs"/>
          </a:endParaRPr>
        </a:p>
      </dsp:txBody>
      <dsp:txXfrm>
        <a:off x="2489" y="1730941"/>
        <a:ext cx="1974749" cy="1184849"/>
      </dsp:txXfrm>
    </dsp:sp>
    <dsp:sp modelId="{330324B7-A9E3-4932-BC2E-ED2598FB213B}">
      <dsp:nvSpPr>
        <dsp:cNvPr id="0" name=""/>
        <dsp:cNvSpPr/>
      </dsp:nvSpPr>
      <dsp:spPr>
        <a:xfrm>
          <a:off x="2174713" y="1730941"/>
          <a:ext cx="1974749" cy="1184849"/>
        </a:xfrm>
        <a:prstGeom prst="rect">
          <a:avLst/>
        </a:prstGeom>
        <a:solidFill>
          <a:srgbClr val="0057B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0" i="0" kern="1200" dirty="0">
              <a:latin typeface="Calibri" panose="020F0502020204030204"/>
              <a:ea typeface="+mn-ea"/>
              <a:cs typeface="+mn-cs"/>
            </a:rPr>
            <a:t>Viranomaisten yhteinen toiminta ja </a:t>
          </a:r>
          <a:r>
            <a:rPr lang="fi-FI" sz="1100" b="0" i="0" kern="1200" dirty="0" err="1">
              <a:latin typeface="Calibri" panose="020F0502020204030204"/>
              <a:ea typeface="+mn-ea"/>
              <a:cs typeface="+mn-cs"/>
            </a:rPr>
            <a:t>synergiadeut</a:t>
          </a:r>
          <a:r>
            <a:rPr lang="fi-FI" sz="1100" b="0" i="0" kern="1200" dirty="0">
              <a:latin typeface="Calibri" panose="020F0502020204030204"/>
              <a:ea typeface="+mn-ea"/>
              <a:cs typeface="+mn-cs"/>
            </a:rPr>
            <a:t> organisaatioiden </a:t>
          </a:r>
          <a:r>
            <a:rPr lang="fi-FI" sz="1100" b="0" i="0" kern="1200">
              <a:latin typeface="Calibri" panose="020F0502020204030204"/>
              <a:ea typeface="+mn-ea"/>
              <a:cs typeface="+mn-cs"/>
            </a:rPr>
            <a:t>omiin järjestelmiin</a:t>
          </a:r>
          <a:endParaRPr lang="en-US" sz="1100" kern="1200" dirty="0">
            <a:latin typeface="Calibri" panose="020F0502020204030204"/>
            <a:ea typeface="+mn-ea"/>
            <a:cs typeface="+mn-cs"/>
          </a:endParaRPr>
        </a:p>
      </dsp:txBody>
      <dsp:txXfrm>
        <a:off x="2174713" y="1730941"/>
        <a:ext cx="1974749" cy="1184849"/>
      </dsp:txXfrm>
    </dsp:sp>
    <dsp:sp modelId="{806A97D3-0CDA-4B2D-93F7-3DDCDB1F3DD0}">
      <dsp:nvSpPr>
        <dsp:cNvPr id="0" name=""/>
        <dsp:cNvSpPr/>
      </dsp:nvSpPr>
      <dsp:spPr>
        <a:xfrm>
          <a:off x="4346938" y="1730941"/>
          <a:ext cx="1974749" cy="1184849"/>
        </a:xfrm>
        <a:prstGeom prst="rect">
          <a:avLst/>
        </a:prstGeom>
        <a:solidFill>
          <a:srgbClr val="0057B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0" i="0" kern="1200" dirty="0">
              <a:latin typeface="Calibri" panose="020F0502020204030204"/>
              <a:ea typeface="+mn-ea"/>
              <a:cs typeface="+mn-cs"/>
            </a:rPr>
            <a:t>Palveluasiantuntijoiden motivoiminen</a:t>
          </a:r>
          <a:endParaRPr lang="en-US" sz="1100" kern="1200" dirty="0">
            <a:latin typeface="Calibri" panose="020F0502020204030204"/>
            <a:ea typeface="+mn-ea"/>
            <a:cs typeface="+mn-cs"/>
          </a:endParaRPr>
        </a:p>
      </dsp:txBody>
      <dsp:txXfrm>
        <a:off x="4346938" y="1730941"/>
        <a:ext cx="1974749" cy="1184849"/>
      </dsp:txXfrm>
    </dsp:sp>
    <dsp:sp modelId="{7F82E7A9-0167-48A9-A767-A0399A6D304E}">
      <dsp:nvSpPr>
        <dsp:cNvPr id="0" name=""/>
        <dsp:cNvSpPr/>
      </dsp:nvSpPr>
      <dsp:spPr>
        <a:xfrm>
          <a:off x="6512804" y="1711889"/>
          <a:ext cx="1974749" cy="1184849"/>
        </a:xfrm>
        <a:prstGeom prst="rect">
          <a:avLst/>
        </a:prstGeom>
        <a:solidFill>
          <a:srgbClr val="0057B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Laki </a:t>
          </a:r>
          <a:r>
            <a:rPr lang="en-US" sz="1100" kern="120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hallinnon</a:t>
          </a:r>
          <a:r>
            <a:rPr lang="en-US" sz="11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100" kern="120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yhteisistä</a:t>
          </a:r>
          <a:r>
            <a:rPr lang="en-US" sz="11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100" kern="120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sähköisen</a:t>
          </a:r>
          <a:r>
            <a:rPr lang="en-US" sz="11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100" kern="120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asioinnin</a:t>
          </a:r>
          <a:r>
            <a:rPr lang="en-US" sz="11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100" kern="120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tukipalveluista</a:t>
          </a:r>
          <a:r>
            <a:rPr lang="en-US" sz="11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(571/2016) </a:t>
          </a:r>
          <a:r>
            <a:rPr lang="en-US" sz="1100" kern="120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velvoittaa</a:t>
          </a:r>
          <a:r>
            <a:rPr lang="en-US" sz="11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100" kern="120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julkishallinnon</a:t>
          </a:r>
          <a:r>
            <a:rPr lang="en-US" sz="11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100" kern="120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organisaatioita</a:t>
          </a:r>
          <a:r>
            <a:rPr lang="en-US" sz="11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100" kern="120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kuvaamaan</a:t>
          </a:r>
          <a:r>
            <a:rPr lang="en-US" sz="11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100" kern="120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palvelunsa</a:t>
          </a:r>
          <a:r>
            <a:rPr lang="en-US" sz="11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Suomi.fi -</a:t>
          </a:r>
          <a:r>
            <a:rPr lang="en-US" sz="1100" kern="120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palvelutietovarantoon</a:t>
          </a:r>
          <a:r>
            <a:rPr lang="en-US" sz="11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</a:t>
          </a:r>
        </a:p>
      </dsp:txBody>
      <dsp:txXfrm>
        <a:off x="6512804" y="1711889"/>
        <a:ext cx="1974749" cy="1184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3E425-9A6D-3542-A06E-88925121737E}" type="datetimeFigureOut">
              <a:rPr lang="en-FI" smtClean="0"/>
              <a:t>10/26/2025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DA83E-A603-F04F-BF64-E4BF4FC269A6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37028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(kuv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2">
            <a:extLst>
              <a:ext uri="{FF2B5EF4-FFF2-40B4-BE49-F238E27FC236}">
                <a16:creationId xmlns:a16="http://schemas.microsoft.com/office/drawing/2014/main" id="{5E3E40DC-3672-78FF-4175-646E956493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/>
            </a:lvl1pPr>
          </a:lstStyle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074664"/>
            <a:ext cx="7886700" cy="994172"/>
          </a:xfrm>
        </p:spPr>
        <p:txBody>
          <a:bodyPr>
            <a:normAutofit/>
          </a:bodyPr>
          <a:lstStyle>
            <a:lvl1pPr algn="ctr">
              <a:defRPr sz="2800" spc="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Diaesityksen</a:t>
            </a:r>
            <a:r>
              <a:rPr lang="en-GB"/>
              <a:t> </a:t>
            </a:r>
            <a:r>
              <a:rPr lang="en-GB" err="1"/>
              <a:t>nimi</a:t>
            </a:r>
            <a:endParaRPr lang="en-US"/>
          </a:p>
        </p:txBody>
      </p:sp>
      <p:pic>
        <p:nvPicPr>
          <p:cNvPr id="7" name="Kuva 6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CA25A858-092B-E24F-02E1-2CA8C7B52F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7870" y="370526"/>
            <a:ext cx="1886267" cy="889368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6C700C3B-7C12-B238-EF97-279DA58EE089}"/>
              </a:ext>
            </a:extLst>
          </p:cNvPr>
          <p:cNvSpPr txBox="1"/>
          <p:nvPr userDrawn="1"/>
        </p:nvSpPr>
        <p:spPr>
          <a:xfrm>
            <a:off x="3444847" y="4571131"/>
            <a:ext cx="2272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0" i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www.samediggi.fi</a:t>
            </a:r>
            <a:endParaRPr lang="fi-FI" sz="1200" b="0" i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392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se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0C6E4F-BDD9-9BA5-D664-6EFF0F146A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280" y="792486"/>
            <a:ext cx="4066382" cy="607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0">
                <a:solidFill>
                  <a:srgbClr val="0057BF"/>
                </a:solidFill>
              </a:defRPr>
            </a:lvl1pPr>
          </a:lstStyle>
          <a:p>
            <a:r>
              <a:rPr lang="en-GB" err="1"/>
              <a:t>Otsikko</a:t>
            </a:r>
            <a:endParaRPr lang="en-US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82D79020-5010-8634-0CA8-12266CAFBE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1615" y="1669946"/>
            <a:ext cx="784068" cy="877742"/>
          </a:xfrm>
        </p:spPr>
        <p:txBody>
          <a:bodyPr/>
          <a:lstStyle>
            <a:lvl1pPr algn="ctr">
              <a:defRPr/>
            </a:lvl1pPr>
          </a:lstStyle>
          <a:p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934B99BA-05EB-B5D7-6D32-F2FA6009C939}"/>
              </a:ext>
            </a:extLst>
          </p:cNvPr>
          <p:cNvSpPr/>
          <p:nvPr userDrawn="1"/>
        </p:nvSpPr>
        <p:spPr>
          <a:xfrm>
            <a:off x="341615" y="2547735"/>
            <a:ext cx="784068" cy="3401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CA7E30AF-5CC0-5F59-340A-849DEF2C11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614" y="2563297"/>
            <a:ext cx="784069" cy="297425"/>
          </a:xfrm>
        </p:spPr>
        <p:txBody>
          <a:bodyPr>
            <a:noAutofit/>
          </a:bodyPr>
          <a:lstStyle>
            <a:lvl1pPr algn="ctr">
              <a:lnSpc>
                <a:spcPts val="740"/>
              </a:lnSpc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Etunimi </a:t>
            </a:r>
            <a:br>
              <a:rPr lang="fi-FI"/>
            </a:br>
            <a:r>
              <a:rPr lang="fi-FI"/>
              <a:t>Sukunimi</a:t>
            </a:r>
          </a:p>
        </p:txBody>
      </p:sp>
      <p:sp>
        <p:nvSpPr>
          <p:cNvPr id="39" name="Kuvan paikkamerkki 4">
            <a:extLst>
              <a:ext uri="{FF2B5EF4-FFF2-40B4-BE49-F238E27FC236}">
                <a16:creationId xmlns:a16="http://schemas.microsoft.com/office/drawing/2014/main" id="{3C4B7730-DF77-012C-2744-CDF1D8D3E0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00696" y="1669946"/>
            <a:ext cx="784068" cy="877742"/>
          </a:xfrm>
        </p:spPr>
        <p:txBody>
          <a:bodyPr/>
          <a:lstStyle>
            <a:lvl1pPr algn="ctr">
              <a:defRPr/>
            </a:lvl1pPr>
          </a:lstStyle>
          <a:p>
            <a:endParaRPr lang="fi-FI"/>
          </a:p>
        </p:txBody>
      </p:sp>
      <p:sp>
        <p:nvSpPr>
          <p:cNvPr id="40" name="Suorakulmio 39">
            <a:extLst>
              <a:ext uri="{FF2B5EF4-FFF2-40B4-BE49-F238E27FC236}">
                <a16:creationId xmlns:a16="http://schemas.microsoft.com/office/drawing/2014/main" id="{3D5A26DC-DB3B-5DF6-647C-5057258008D3}"/>
              </a:ext>
            </a:extLst>
          </p:cNvPr>
          <p:cNvSpPr/>
          <p:nvPr userDrawn="1"/>
        </p:nvSpPr>
        <p:spPr>
          <a:xfrm>
            <a:off x="1200696" y="2547735"/>
            <a:ext cx="784068" cy="3401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Tekstin paikkamerkki 13">
            <a:extLst>
              <a:ext uri="{FF2B5EF4-FFF2-40B4-BE49-F238E27FC236}">
                <a16:creationId xmlns:a16="http://schemas.microsoft.com/office/drawing/2014/main" id="{213B60DE-2803-D196-8431-F7A7B20EFF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0695" y="2563297"/>
            <a:ext cx="784069" cy="297425"/>
          </a:xfrm>
        </p:spPr>
        <p:txBody>
          <a:bodyPr>
            <a:noAutofit/>
          </a:bodyPr>
          <a:lstStyle>
            <a:lvl1pPr algn="ctr">
              <a:lnSpc>
                <a:spcPts val="740"/>
              </a:lnSpc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Etunimi </a:t>
            </a:r>
            <a:br>
              <a:rPr lang="fi-FI"/>
            </a:br>
            <a:r>
              <a:rPr lang="fi-FI"/>
              <a:t>Sukunimi</a:t>
            </a:r>
          </a:p>
        </p:txBody>
      </p:sp>
      <p:sp>
        <p:nvSpPr>
          <p:cNvPr id="42" name="Kuvan paikkamerkki 4">
            <a:extLst>
              <a:ext uri="{FF2B5EF4-FFF2-40B4-BE49-F238E27FC236}">
                <a16:creationId xmlns:a16="http://schemas.microsoft.com/office/drawing/2014/main" id="{720C1709-C448-794A-3975-C5963836BF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4958" y="321730"/>
            <a:ext cx="784068" cy="877742"/>
          </a:xfrm>
        </p:spPr>
        <p:txBody>
          <a:bodyPr/>
          <a:lstStyle>
            <a:lvl1pPr algn="ctr">
              <a:defRPr/>
            </a:lvl1pPr>
          </a:lstStyle>
          <a:p>
            <a:endParaRPr lang="fi-FI"/>
          </a:p>
        </p:txBody>
      </p:sp>
      <p:sp>
        <p:nvSpPr>
          <p:cNvPr id="43" name="Suorakulmio 42">
            <a:extLst>
              <a:ext uri="{FF2B5EF4-FFF2-40B4-BE49-F238E27FC236}">
                <a16:creationId xmlns:a16="http://schemas.microsoft.com/office/drawing/2014/main" id="{1F174C3F-B3A0-1A89-D271-AB6483697151}"/>
              </a:ext>
            </a:extLst>
          </p:cNvPr>
          <p:cNvSpPr/>
          <p:nvPr userDrawn="1"/>
        </p:nvSpPr>
        <p:spPr>
          <a:xfrm>
            <a:off x="4644958" y="1199519"/>
            <a:ext cx="784068" cy="3401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" name="Tekstin paikkamerkki 13">
            <a:extLst>
              <a:ext uri="{FF2B5EF4-FFF2-40B4-BE49-F238E27FC236}">
                <a16:creationId xmlns:a16="http://schemas.microsoft.com/office/drawing/2014/main" id="{12997AE1-BEC2-8B99-0673-913B37A41F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44957" y="1215081"/>
            <a:ext cx="784069" cy="297425"/>
          </a:xfrm>
        </p:spPr>
        <p:txBody>
          <a:bodyPr>
            <a:noAutofit/>
          </a:bodyPr>
          <a:lstStyle>
            <a:lvl1pPr algn="ctr">
              <a:lnSpc>
                <a:spcPts val="740"/>
              </a:lnSpc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Etunimi </a:t>
            </a:r>
            <a:br>
              <a:rPr lang="fi-FI"/>
            </a:br>
            <a:r>
              <a:rPr lang="fi-FI"/>
              <a:t>Sukunimi</a:t>
            </a:r>
          </a:p>
        </p:txBody>
      </p:sp>
      <p:sp>
        <p:nvSpPr>
          <p:cNvPr id="45" name="Kuvan paikkamerkki 4">
            <a:extLst>
              <a:ext uri="{FF2B5EF4-FFF2-40B4-BE49-F238E27FC236}">
                <a16:creationId xmlns:a16="http://schemas.microsoft.com/office/drawing/2014/main" id="{4E4F62AE-5B6A-0721-D74E-022F1F30E86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05627" y="321730"/>
            <a:ext cx="784068" cy="877742"/>
          </a:xfrm>
        </p:spPr>
        <p:txBody>
          <a:bodyPr/>
          <a:lstStyle>
            <a:lvl1pPr algn="ctr">
              <a:defRPr/>
            </a:lvl1pPr>
          </a:lstStyle>
          <a:p>
            <a:endParaRPr lang="fi-FI"/>
          </a:p>
        </p:txBody>
      </p:sp>
      <p:sp>
        <p:nvSpPr>
          <p:cNvPr id="46" name="Suorakulmio 45">
            <a:extLst>
              <a:ext uri="{FF2B5EF4-FFF2-40B4-BE49-F238E27FC236}">
                <a16:creationId xmlns:a16="http://schemas.microsoft.com/office/drawing/2014/main" id="{D8C7C361-2225-A011-A2BE-978F67607ABE}"/>
              </a:ext>
            </a:extLst>
          </p:cNvPr>
          <p:cNvSpPr/>
          <p:nvPr userDrawn="1"/>
        </p:nvSpPr>
        <p:spPr>
          <a:xfrm>
            <a:off x="5505627" y="1199519"/>
            <a:ext cx="784068" cy="3401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Tekstin paikkamerkki 13">
            <a:extLst>
              <a:ext uri="{FF2B5EF4-FFF2-40B4-BE49-F238E27FC236}">
                <a16:creationId xmlns:a16="http://schemas.microsoft.com/office/drawing/2014/main" id="{8FE4480E-43C8-5651-92B0-8609DFE46A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5626" y="1215081"/>
            <a:ext cx="784069" cy="297425"/>
          </a:xfrm>
        </p:spPr>
        <p:txBody>
          <a:bodyPr>
            <a:noAutofit/>
          </a:bodyPr>
          <a:lstStyle>
            <a:lvl1pPr algn="ctr">
              <a:lnSpc>
                <a:spcPts val="740"/>
              </a:lnSpc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Etunimi </a:t>
            </a:r>
            <a:br>
              <a:rPr lang="fi-FI"/>
            </a:br>
            <a:r>
              <a:rPr lang="fi-FI"/>
              <a:t>Sukunimi</a:t>
            </a:r>
          </a:p>
        </p:txBody>
      </p:sp>
      <p:sp>
        <p:nvSpPr>
          <p:cNvPr id="48" name="Kuvan paikkamerkki 4">
            <a:extLst>
              <a:ext uri="{FF2B5EF4-FFF2-40B4-BE49-F238E27FC236}">
                <a16:creationId xmlns:a16="http://schemas.microsoft.com/office/drawing/2014/main" id="{080FCBCF-741C-CA9E-12FC-6DBB4D0ED1F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72644" y="321683"/>
            <a:ext cx="784068" cy="877742"/>
          </a:xfrm>
        </p:spPr>
        <p:txBody>
          <a:bodyPr/>
          <a:lstStyle>
            <a:lvl1pPr algn="ctr">
              <a:defRPr/>
            </a:lvl1pPr>
          </a:lstStyle>
          <a:p>
            <a:endParaRPr lang="fi-FI"/>
          </a:p>
        </p:txBody>
      </p:sp>
      <p:sp>
        <p:nvSpPr>
          <p:cNvPr id="49" name="Suorakulmio 48">
            <a:extLst>
              <a:ext uri="{FF2B5EF4-FFF2-40B4-BE49-F238E27FC236}">
                <a16:creationId xmlns:a16="http://schemas.microsoft.com/office/drawing/2014/main" id="{E62E5A4F-A12A-9C55-87B8-9190DD096FF4}"/>
              </a:ext>
            </a:extLst>
          </p:cNvPr>
          <p:cNvSpPr/>
          <p:nvPr userDrawn="1"/>
        </p:nvSpPr>
        <p:spPr>
          <a:xfrm>
            <a:off x="6372644" y="1199472"/>
            <a:ext cx="784068" cy="3401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Tekstin paikkamerkki 13">
            <a:extLst>
              <a:ext uri="{FF2B5EF4-FFF2-40B4-BE49-F238E27FC236}">
                <a16:creationId xmlns:a16="http://schemas.microsoft.com/office/drawing/2014/main" id="{95A261CA-195D-FAF9-CD5C-AE0B832A34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72643" y="1215034"/>
            <a:ext cx="784069" cy="297425"/>
          </a:xfrm>
        </p:spPr>
        <p:txBody>
          <a:bodyPr>
            <a:noAutofit/>
          </a:bodyPr>
          <a:lstStyle>
            <a:lvl1pPr algn="ctr">
              <a:lnSpc>
                <a:spcPts val="740"/>
              </a:lnSpc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Etunimi </a:t>
            </a:r>
            <a:br>
              <a:rPr lang="fi-FI"/>
            </a:br>
            <a:r>
              <a:rPr lang="fi-FI"/>
              <a:t>Sukunimi</a:t>
            </a:r>
          </a:p>
        </p:txBody>
      </p:sp>
      <p:sp>
        <p:nvSpPr>
          <p:cNvPr id="51" name="Kuvan paikkamerkki 4">
            <a:extLst>
              <a:ext uri="{FF2B5EF4-FFF2-40B4-BE49-F238E27FC236}">
                <a16:creationId xmlns:a16="http://schemas.microsoft.com/office/drawing/2014/main" id="{ECF6E9CC-872C-B429-136E-128ABC11872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233312" y="321636"/>
            <a:ext cx="784068" cy="877742"/>
          </a:xfrm>
        </p:spPr>
        <p:txBody>
          <a:bodyPr/>
          <a:lstStyle>
            <a:lvl1pPr algn="ctr">
              <a:defRPr/>
            </a:lvl1pPr>
          </a:lstStyle>
          <a:p>
            <a:endParaRPr lang="fi-FI"/>
          </a:p>
        </p:txBody>
      </p:sp>
      <p:sp>
        <p:nvSpPr>
          <p:cNvPr id="52" name="Suorakulmio 51">
            <a:extLst>
              <a:ext uri="{FF2B5EF4-FFF2-40B4-BE49-F238E27FC236}">
                <a16:creationId xmlns:a16="http://schemas.microsoft.com/office/drawing/2014/main" id="{B72ACCF6-F557-593B-705B-A388F6BBC521}"/>
              </a:ext>
            </a:extLst>
          </p:cNvPr>
          <p:cNvSpPr/>
          <p:nvPr userDrawn="1"/>
        </p:nvSpPr>
        <p:spPr>
          <a:xfrm>
            <a:off x="7233312" y="1199425"/>
            <a:ext cx="784068" cy="3401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" name="Tekstin paikkamerkki 13">
            <a:extLst>
              <a:ext uri="{FF2B5EF4-FFF2-40B4-BE49-F238E27FC236}">
                <a16:creationId xmlns:a16="http://schemas.microsoft.com/office/drawing/2014/main" id="{B5984F3B-3184-E5CC-7A61-2B018329EE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33311" y="1214987"/>
            <a:ext cx="784069" cy="297425"/>
          </a:xfrm>
        </p:spPr>
        <p:txBody>
          <a:bodyPr>
            <a:noAutofit/>
          </a:bodyPr>
          <a:lstStyle>
            <a:lvl1pPr algn="ctr">
              <a:lnSpc>
                <a:spcPts val="740"/>
              </a:lnSpc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Etunimi </a:t>
            </a:r>
            <a:br>
              <a:rPr lang="fi-FI"/>
            </a:br>
            <a:r>
              <a:rPr lang="fi-FI"/>
              <a:t>Sukunimi</a:t>
            </a:r>
          </a:p>
        </p:txBody>
      </p:sp>
      <p:sp>
        <p:nvSpPr>
          <p:cNvPr id="54" name="Kuvan paikkamerkki 4">
            <a:extLst>
              <a:ext uri="{FF2B5EF4-FFF2-40B4-BE49-F238E27FC236}">
                <a16:creationId xmlns:a16="http://schemas.microsoft.com/office/drawing/2014/main" id="{17603E75-C17B-F164-3CE9-E2F1035794E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081281" y="321589"/>
            <a:ext cx="784068" cy="877742"/>
          </a:xfrm>
        </p:spPr>
        <p:txBody>
          <a:bodyPr/>
          <a:lstStyle>
            <a:lvl1pPr algn="ctr">
              <a:defRPr/>
            </a:lvl1pPr>
          </a:lstStyle>
          <a:p>
            <a:endParaRPr lang="fi-FI"/>
          </a:p>
        </p:txBody>
      </p:sp>
      <p:sp>
        <p:nvSpPr>
          <p:cNvPr id="55" name="Suorakulmio 54">
            <a:extLst>
              <a:ext uri="{FF2B5EF4-FFF2-40B4-BE49-F238E27FC236}">
                <a16:creationId xmlns:a16="http://schemas.microsoft.com/office/drawing/2014/main" id="{C85546EC-C576-E11C-F18F-29F5664BBB03}"/>
              </a:ext>
            </a:extLst>
          </p:cNvPr>
          <p:cNvSpPr/>
          <p:nvPr userDrawn="1"/>
        </p:nvSpPr>
        <p:spPr>
          <a:xfrm>
            <a:off x="8081281" y="1199378"/>
            <a:ext cx="784068" cy="3401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6" name="Tekstin paikkamerkki 13">
            <a:extLst>
              <a:ext uri="{FF2B5EF4-FFF2-40B4-BE49-F238E27FC236}">
                <a16:creationId xmlns:a16="http://schemas.microsoft.com/office/drawing/2014/main" id="{161EBDFD-9961-2199-B37C-49EF5E2D2A1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81280" y="1214940"/>
            <a:ext cx="784069" cy="297425"/>
          </a:xfrm>
        </p:spPr>
        <p:txBody>
          <a:bodyPr>
            <a:noAutofit/>
          </a:bodyPr>
          <a:lstStyle>
            <a:lvl1pPr algn="ctr">
              <a:lnSpc>
                <a:spcPts val="740"/>
              </a:lnSpc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Etunimi </a:t>
            </a:r>
            <a:br>
              <a:rPr lang="fi-FI"/>
            </a:br>
            <a:r>
              <a:rPr lang="fi-FI"/>
              <a:t>Sukunimi</a:t>
            </a:r>
          </a:p>
        </p:txBody>
      </p:sp>
      <p:sp>
        <p:nvSpPr>
          <p:cNvPr id="57" name="Kuvan paikkamerkki 4">
            <a:extLst>
              <a:ext uri="{FF2B5EF4-FFF2-40B4-BE49-F238E27FC236}">
                <a16:creationId xmlns:a16="http://schemas.microsoft.com/office/drawing/2014/main" id="{F806A59F-8496-EF07-0FEB-19EA91D9036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929971" y="1670228"/>
            <a:ext cx="784068" cy="877742"/>
          </a:xfrm>
        </p:spPr>
        <p:txBody>
          <a:bodyPr/>
          <a:lstStyle>
            <a:lvl1pPr algn="ctr">
              <a:defRPr/>
            </a:lvl1pPr>
          </a:lstStyle>
          <a:p>
            <a:endParaRPr lang="fi-FI"/>
          </a:p>
        </p:txBody>
      </p:sp>
      <p:sp>
        <p:nvSpPr>
          <p:cNvPr id="58" name="Suorakulmio 57">
            <a:extLst>
              <a:ext uri="{FF2B5EF4-FFF2-40B4-BE49-F238E27FC236}">
                <a16:creationId xmlns:a16="http://schemas.microsoft.com/office/drawing/2014/main" id="{6619D270-9171-28E4-905E-C15556C9D42F}"/>
              </a:ext>
            </a:extLst>
          </p:cNvPr>
          <p:cNvSpPr/>
          <p:nvPr userDrawn="1"/>
        </p:nvSpPr>
        <p:spPr>
          <a:xfrm>
            <a:off x="2929971" y="2548017"/>
            <a:ext cx="784068" cy="340142"/>
          </a:xfrm>
          <a:prstGeom prst="rect">
            <a:avLst/>
          </a:prstGeom>
          <a:solidFill>
            <a:srgbClr val="0057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9" name="Tekstin paikkamerkki 13">
            <a:extLst>
              <a:ext uri="{FF2B5EF4-FFF2-40B4-BE49-F238E27FC236}">
                <a16:creationId xmlns:a16="http://schemas.microsoft.com/office/drawing/2014/main" id="{008A65A7-A58D-79B3-DA05-D3BC3D9D03E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29970" y="2563579"/>
            <a:ext cx="784069" cy="297425"/>
          </a:xfrm>
        </p:spPr>
        <p:txBody>
          <a:bodyPr>
            <a:noAutofit/>
          </a:bodyPr>
          <a:lstStyle>
            <a:lvl1pPr algn="ctr">
              <a:lnSpc>
                <a:spcPts val="740"/>
              </a:lnSpc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Etunimi </a:t>
            </a:r>
            <a:br>
              <a:rPr lang="fi-FI"/>
            </a:br>
            <a:r>
              <a:rPr lang="fi-FI"/>
              <a:t>Sukunimi</a:t>
            </a:r>
          </a:p>
        </p:txBody>
      </p:sp>
      <p:sp>
        <p:nvSpPr>
          <p:cNvPr id="60" name="Kuvan paikkamerkki 4">
            <a:extLst>
              <a:ext uri="{FF2B5EF4-FFF2-40B4-BE49-F238E27FC236}">
                <a16:creationId xmlns:a16="http://schemas.microsoft.com/office/drawing/2014/main" id="{4D043197-204C-1C27-CFF7-D5DE0A2ECA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790640" y="1670228"/>
            <a:ext cx="784068" cy="877742"/>
          </a:xfrm>
        </p:spPr>
        <p:txBody>
          <a:bodyPr/>
          <a:lstStyle>
            <a:lvl1pPr algn="ctr">
              <a:defRPr/>
            </a:lvl1pPr>
          </a:lstStyle>
          <a:p>
            <a:endParaRPr lang="fi-FI"/>
          </a:p>
        </p:txBody>
      </p:sp>
      <p:sp>
        <p:nvSpPr>
          <p:cNvPr id="61" name="Suorakulmio 60">
            <a:extLst>
              <a:ext uri="{FF2B5EF4-FFF2-40B4-BE49-F238E27FC236}">
                <a16:creationId xmlns:a16="http://schemas.microsoft.com/office/drawing/2014/main" id="{E7363541-615B-0992-A7CF-509DC6AA5C5C}"/>
              </a:ext>
            </a:extLst>
          </p:cNvPr>
          <p:cNvSpPr/>
          <p:nvPr userDrawn="1"/>
        </p:nvSpPr>
        <p:spPr>
          <a:xfrm>
            <a:off x="3790640" y="2548017"/>
            <a:ext cx="784068" cy="340142"/>
          </a:xfrm>
          <a:prstGeom prst="rect">
            <a:avLst/>
          </a:prstGeom>
          <a:solidFill>
            <a:srgbClr val="0057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2" name="Tekstin paikkamerkki 13">
            <a:extLst>
              <a:ext uri="{FF2B5EF4-FFF2-40B4-BE49-F238E27FC236}">
                <a16:creationId xmlns:a16="http://schemas.microsoft.com/office/drawing/2014/main" id="{761457FA-F3F6-1763-75A4-53CB9EC1264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90639" y="2563579"/>
            <a:ext cx="784069" cy="297425"/>
          </a:xfrm>
        </p:spPr>
        <p:txBody>
          <a:bodyPr>
            <a:noAutofit/>
          </a:bodyPr>
          <a:lstStyle>
            <a:lvl1pPr algn="ctr">
              <a:lnSpc>
                <a:spcPts val="740"/>
              </a:lnSpc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Etunimi </a:t>
            </a:r>
            <a:br>
              <a:rPr lang="fi-FI"/>
            </a:br>
            <a:r>
              <a:rPr lang="fi-FI"/>
              <a:t>Sukunimi</a:t>
            </a:r>
          </a:p>
        </p:txBody>
      </p:sp>
      <p:sp>
        <p:nvSpPr>
          <p:cNvPr id="63" name="Kuvan paikkamerkki 4">
            <a:extLst>
              <a:ext uri="{FF2B5EF4-FFF2-40B4-BE49-F238E27FC236}">
                <a16:creationId xmlns:a16="http://schemas.microsoft.com/office/drawing/2014/main" id="{EC2DAF07-B766-EC5A-7E98-BAAA49AE41F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44958" y="1670181"/>
            <a:ext cx="784068" cy="877742"/>
          </a:xfrm>
        </p:spPr>
        <p:txBody>
          <a:bodyPr/>
          <a:lstStyle>
            <a:lvl1pPr algn="ctr">
              <a:defRPr/>
            </a:lvl1pPr>
          </a:lstStyle>
          <a:p>
            <a:endParaRPr lang="fi-FI"/>
          </a:p>
        </p:txBody>
      </p:sp>
      <p:sp>
        <p:nvSpPr>
          <p:cNvPr id="64" name="Suorakulmio 63">
            <a:extLst>
              <a:ext uri="{FF2B5EF4-FFF2-40B4-BE49-F238E27FC236}">
                <a16:creationId xmlns:a16="http://schemas.microsoft.com/office/drawing/2014/main" id="{95F7ECDC-41D4-D6AF-BFBF-81D834CAA321}"/>
              </a:ext>
            </a:extLst>
          </p:cNvPr>
          <p:cNvSpPr/>
          <p:nvPr userDrawn="1"/>
        </p:nvSpPr>
        <p:spPr>
          <a:xfrm>
            <a:off x="4644958" y="2547970"/>
            <a:ext cx="784068" cy="340142"/>
          </a:xfrm>
          <a:prstGeom prst="rect">
            <a:avLst/>
          </a:prstGeom>
          <a:solidFill>
            <a:srgbClr val="0057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5" name="Tekstin paikkamerkki 13">
            <a:extLst>
              <a:ext uri="{FF2B5EF4-FFF2-40B4-BE49-F238E27FC236}">
                <a16:creationId xmlns:a16="http://schemas.microsoft.com/office/drawing/2014/main" id="{B07E3ECE-73BF-8E8D-CD5D-DD1CCBF9D55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44957" y="2563532"/>
            <a:ext cx="784069" cy="297425"/>
          </a:xfrm>
        </p:spPr>
        <p:txBody>
          <a:bodyPr>
            <a:noAutofit/>
          </a:bodyPr>
          <a:lstStyle>
            <a:lvl1pPr algn="ctr">
              <a:lnSpc>
                <a:spcPts val="740"/>
              </a:lnSpc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Etunimi </a:t>
            </a:r>
            <a:br>
              <a:rPr lang="fi-FI"/>
            </a:br>
            <a:r>
              <a:rPr lang="fi-FI"/>
              <a:t>Sukunimi</a:t>
            </a:r>
          </a:p>
        </p:txBody>
      </p:sp>
      <p:sp>
        <p:nvSpPr>
          <p:cNvPr id="66" name="Kuvan paikkamerkki 4">
            <a:extLst>
              <a:ext uri="{FF2B5EF4-FFF2-40B4-BE49-F238E27FC236}">
                <a16:creationId xmlns:a16="http://schemas.microsoft.com/office/drawing/2014/main" id="{8E1CC4ED-7CB7-0A10-4BD7-822430FAC4B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505627" y="1670181"/>
            <a:ext cx="784068" cy="877742"/>
          </a:xfrm>
        </p:spPr>
        <p:txBody>
          <a:bodyPr/>
          <a:lstStyle>
            <a:lvl1pPr algn="ctr">
              <a:defRPr/>
            </a:lvl1pPr>
          </a:lstStyle>
          <a:p>
            <a:endParaRPr lang="fi-FI"/>
          </a:p>
        </p:txBody>
      </p:sp>
      <p:sp>
        <p:nvSpPr>
          <p:cNvPr id="67" name="Suorakulmio 66">
            <a:extLst>
              <a:ext uri="{FF2B5EF4-FFF2-40B4-BE49-F238E27FC236}">
                <a16:creationId xmlns:a16="http://schemas.microsoft.com/office/drawing/2014/main" id="{EBEFC8D5-B0B7-CB7E-DBA2-BDF04F6F7C16}"/>
              </a:ext>
            </a:extLst>
          </p:cNvPr>
          <p:cNvSpPr/>
          <p:nvPr userDrawn="1"/>
        </p:nvSpPr>
        <p:spPr>
          <a:xfrm>
            <a:off x="5505627" y="2547970"/>
            <a:ext cx="784068" cy="340142"/>
          </a:xfrm>
          <a:prstGeom prst="rect">
            <a:avLst/>
          </a:prstGeom>
          <a:solidFill>
            <a:srgbClr val="0057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8" name="Tekstin paikkamerkki 13">
            <a:extLst>
              <a:ext uri="{FF2B5EF4-FFF2-40B4-BE49-F238E27FC236}">
                <a16:creationId xmlns:a16="http://schemas.microsoft.com/office/drawing/2014/main" id="{43404A53-8893-26D2-1034-CE0068E1454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05626" y="2563532"/>
            <a:ext cx="784069" cy="297425"/>
          </a:xfrm>
        </p:spPr>
        <p:txBody>
          <a:bodyPr>
            <a:noAutofit/>
          </a:bodyPr>
          <a:lstStyle>
            <a:lvl1pPr algn="ctr">
              <a:lnSpc>
                <a:spcPts val="740"/>
              </a:lnSpc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Etunimi </a:t>
            </a:r>
            <a:br>
              <a:rPr lang="fi-FI"/>
            </a:br>
            <a:r>
              <a:rPr lang="fi-FI"/>
              <a:t>Sukunimi</a:t>
            </a:r>
          </a:p>
        </p:txBody>
      </p:sp>
      <p:sp>
        <p:nvSpPr>
          <p:cNvPr id="69" name="Kuvan paikkamerkki 4">
            <a:extLst>
              <a:ext uri="{FF2B5EF4-FFF2-40B4-BE49-F238E27FC236}">
                <a16:creationId xmlns:a16="http://schemas.microsoft.com/office/drawing/2014/main" id="{9202229D-1F01-931E-F7D4-69A10AA9395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372644" y="1670134"/>
            <a:ext cx="784068" cy="877742"/>
          </a:xfrm>
        </p:spPr>
        <p:txBody>
          <a:bodyPr/>
          <a:lstStyle>
            <a:lvl1pPr algn="ctr">
              <a:defRPr/>
            </a:lvl1pPr>
          </a:lstStyle>
          <a:p>
            <a:endParaRPr lang="fi-FI"/>
          </a:p>
        </p:txBody>
      </p:sp>
      <p:sp>
        <p:nvSpPr>
          <p:cNvPr id="70" name="Suorakulmio 69">
            <a:extLst>
              <a:ext uri="{FF2B5EF4-FFF2-40B4-BE49-F238E27FC236}">
                <a16:creationId xmlns:a16="http://schemas.microsoft.com/office/drawing/2014/main" id="{14136C51-344A-903F-D5AA-70D2D84336A1}"/>
              </a:ext>
            </a:extLst>
          </p:cNvPr>
          <p:cNvSpPr/>
          <p:nvPr userDrawn="1"/>
        </p:nvSpPr>
        <p:spPr>
          <a:xfrm>
            <a:off x="6372644" y="2547923"/>
            <a:ext cx="784068" cy="340142"/>
          </a:xfrm>
          <a:prstGeom prst="rect">
            <a:avLst/>
          </a:prstGeom>
          <a:solidFill>
            <a:srgbClr val="0057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1" name="Tekstin paikkamerkki 13">
            <a:extLst>
              <a:ext uri="{FF2B5EF4-FFF2-40B4-BE49-F238E27FC236}">
                <a16:creationId xmlns:a16="http://schemas.microsoft.com/office/drawing/2014/main" id="{C609A5D8-7B2B-6E36-DF5D-41E42E35565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72643" y="2563485"/>
            <a:ext cx="784069" cy="297425"/>
          </a:xfrm>
        </p:spPr>
        <p:txBody>
          <a:bodyPr>
            <a:noAutofit/>
          </a:bodyPr>
          <a:lstStyle>
            <a:lvl1pPr algn="ctr">
              <a:lnSpc>
                <a:spcPts val="740"/>
              </a:lnSpc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Etunimi </a:t>
            </a:r>
            <a:br>
              <a:rPr lang="fi-FI"/>
            </a:br>
            <a:r>
              <a:rPr lang="fi-FI"/>
              <a:t>Sukunimi</a:t>
            </a:r>
          </a:p>
        </p:txBody>
      </p:sp>
      <p:sp>
        <p:nvSpPr>
          <p:cNvPr id="72" name="Kuvan paikkamerkki 4">
            <a:extLst>
              <a:ext uri="{FF2B5EF4-FFF2-40B4-BE49-F238E27FC236}">
                <a16:creationId xmlns:a16="http://schemas.microsoft.com/office/drawing/2014/main" id="{33499A87-7EFE-052C-5F33-AC4700F37E2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233312" y="1670087"/>
            <a:ext cx="784068" cy="877742"/>
          </a:xfrm>
        </p:spPr>
        <p:txBody>
          <a:bodyPr/>
          <a:lstStyle>
            <a:lvl1pPr algn="ctr">
              <a:defRPr/>
            </a:lvl1pPr>
          </a:lstStyle>
          <a:p>
            <a:endParaRPr lang="fi-FI"/>
          </a:p>
        </p:txBody>
      </p:sp>
      <p:sp>
        <p:nvSpPr>
          <p:cNvPr id="73" name="Suorakulmio 72">
            <a:extLst>
              <a:ext uri="{FF2B5EF4-FFF2-40B4-BE49-F238E27FC236}">
                <a16:creationId xmlns:a16="http://schemas.microsoft.com/office/drawing/2014/main" id="{68B8BF9A-AC63-C951-5C1D-852F04DEB267}"/>
              </a:ext>
            </a:extLst>
          </p:cNvPr>
          <p:cNvSpPr/>
          <p:nvPr userDrawn="1"/>
        </p:nvSpPr>
        <p:spPr>
          <a:xfrm>
            <a:off x="7233312" y="2547876"/>
            <a:ext cx="784068" cy="340142"/>
          </a:xfrm>
          <a:prstGeom prst="rect">
            <a:avLst/>
          </a:prstGeom>
          <a:solidFill>
            <a:srgbClr val="0057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4" name="Tekstin paikkamerkki 13">
            <a:extLst>
              <a:ext uri="{FF2B5EF4-FFF2-40B4-BE49-F238E27FC236}">
                <a16:creationId xmlns:a16="http://schemas.microsoft.com/office/drawing/2014/main" id="{B20F1B76-F366-7212-C593-64D00AC1194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33311" y="2563438"/>
            <a:ext cx="784069" cy="297425"/>
          </a:xfrm>
        </p:spPr>
        <p:txBody>
          <a:bodyPr>
            <a:noAutofit/>
          </a:bodyPr>
          <a:lstStyle>
            <a:lvl1pPr algn="ctr">
              <a:lnSpc>
                <a:spcPts val="740"/>
              </a:lnSpc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Etunimi </a:t>
            </a:r>
            <a:br>
              <a:rPr lang="fi-FI"/>
            </a:br>
            <a:r>
              <a:rPr lang="fi-FI"/>
              <a:t>Sukunimi</a:t>
            </a:r>
          </a:p>
        </p:txBody>
      </p:sp>
      <p:sp>
        <p:nvSpPr>
          <p:cNvPr id="75" name="Kuvan paikkamerkki 4">
            <a:extLst>
              <a:ext uri="{FF2B5EF4-FFF2-40B4-BE49-F238E27FC236}">
                <a16:creationId xmlns:a16="http://schemas.microsoft.com/office/drawing/2014/main" id="{EA292E7C-95F4-D11C-C77C-AF95D2DA1F6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081281" y="1670040"/>
            <a:ext cx="784068" cy="877742"/>
          </a:xfrm>
        </p:spPr>
        <p:txBody>
          <a:bodyPr/>
          <a:lstStyle>
            <a:lvl1pPr algn="ctr">
              <a:defRPr/>
            </a:lvl1pPr>
          </a:lstStyle>
          <a:p>
            <a:endParaRPr lang="fi-FI"/>
          </a:p>
        </p:txBody>
      </p:sp>
      <p:sp>
        <p:nvSpPr>
          <p:cNvPr id="76" name="Suorakulmio 75">
            <a:extLst>
              <a:ext uri="{FF2B5EF4-FFF2-40B4-BE49-F238E27FC236}">
                <a16:creationId xmlns:a16="http://schemas.microsoft.com/office/drawing/2014/main" id="{CFC20BB0-91E1-5796-DE07-E8E7063BCE4E}"/>
              </a:ext>
            </a:extLst>
          </p:cNvPr>
          <p:cNvSpPr/>
          <p:nvPr userDrawn="1"/>
        </p:nvSpPr>
        <p:spPr>
          <a:xfrm>
            <a:off x="8081281" y="2547829"/>
            <a:ext cx="784068" cy="340142"/>
          </a:xfrm>
          <a:prstGeom prst="rect">
            <a:avLst/>
          </a:prstGeom>
          <a:solidFill>
            <a:srgbClr val="0057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7" name="Tekstin paikkamerkki 13">
            <a:extLst>
              <a:ext uri="{FF2B5EF4-FFF2-40B4-BE49-F238E27FC236}">
                <a16:creationId xmlns:a16="http://schemas.microsoft.com/office/drawing/2014/main" id="{6DFBB275-1FBE-B5AD-BFDA-AF11262D997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81280" y="2563391"/>
            <a:ext cx="784069" cy="297425"/>
          </a:xfrm>
        </p:spPr>
        <p:txBody>
          <a:bodyPr>
            <a:noAutofit/>
          </a:bodyPr>
          <a:lstStyle>
            <a:lvl1pPr algn="ctr">
              <a:lnSpc>
                <a:spcPts val="740"/>
              </a:lnSpc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Etunimi </a:t>
            </a:r>
            <a:br>
              <a:rPr lang="fi-FI"/>
            </a:br>
            <a:r>
              <a:rPr lang="fi-FI"/>
              <a:t>Sukunimi</a:t>
            </a:r>
          </a:p>
        </p:txBody>
      </p:sp>
      <p:sp>
        <p:nvSpPr>
          <p:cNvPr id="81" name="Kuvan paikkamerkki 4">
            <a:extLst>
              <a:ext uri="{FF2B5EF4-FFF2-40B4-BE49-F238E27FC236}">
                <a16:creationId xmlns:a16="http://schemas.microsoft.com/office/drawing/2014/main" id="{29A2F870-8D23-11CF-06AC-5700F17B8F9B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929971" y="3018491"/>
            <a:ext cx="784068" cy="877742"/>
          </a:xfrm>
        </p:spPr>
        <p:txBody>
          <a:bodyPr/>
          <a:lstStyle>
            <a:lvl1pPr algn="ctr">
              <a:defRPr/>
            </a:lvl1pPr>
          </a:lstStyle>
          <a:p>
            <a:endParaRPr lang="fi-FI"/>
          </a:p>
        </p:txBody>
      </p:sp>
      <p:sp>
        <p:nvSpPr>
          <p:cNvPr id="82" name="Suorakulmio 81">
            <a:extLst>
              <a:ext uri="{FF2B5EF4-FFF2-40B4-BE49-F238E27FC236}">
                <a16:creationId xmlns:a16="http://schemas.microsoft.com/office/drawing/2014/main" id="{1B70955C-9EE7-70BD-CE87-54878408A852}"/>
              </a:ext>
            </a:extLst>
          </p:cNvPr>
          <p:cNvSpPr/>
          <p:nvPr userDrawn="1"/>
        </p:nvSpPr>
        <p:spPr>
          <a:xfrm>
            <a:off x="2929971" y="3896280"/>
            <a:ext cx="784068" cy="340142"/>
          </a:xfrm>
          <a:prstGeom prst="rect">
            <a:avLst/>
          </a:prstGeom>
          <a:solidFill>
            <a:srgbClr val="0057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3" name="Tekstin paikkamerkki 13">
            <a:extLst>
              <a:ext uri="{FF2B5EF4-FFF2-40B4-BE49-F238E27FC236}">
                <a16:creationId xmlns:a16="http://schemas.microsoft.com/office/drawing/2014/main" id="{0A13CDAF-A9DE-A1BE-4BB1-830EB5CFCFD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929970" y="3911842"/>
            <a:ext cx="784069" cy="297425"/>
          </a:xfrm>
        </p:spPr>
        <p:txBody>
          <a:bodyPr>
            <a:noAutofit/>
          </a:bodyPr>
          <a:lstStyle>
            <a:lvl1pPr algn="ctr">
              <a:lnSpc>
                <a:spcPts val="740"/>
              </a:lnSpc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Etunimi </a:t>
            </a:r>
            <a:br>
              <a:rPr lang="fi-FI"/>
            </a:br>
            <a:r>
              <a:rPr lang="fi-FI"/>
              <a:t>Sukunimi</a:t>
            </a:r>
          </a:p>
        </p:txBody>
      </p:sp>
      <p:sp>
        <p:nvSpPr>
          <p:cNvPr id="84" name="Kuvan paikkamerkki 4">
            <a:extLst>
              <a:ext uri="{FF2B5EF4-FFF2-40B4-BE49-F238E27FC236}">
                <a16:creationId xmlns:a16="http://schemas.microsoft.com/office/drawing/2014/main" id="{A6269110-78E2-0971-C66B-854B1720D77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790640" y="3018491"/>
            <a:ext cx="784068" cy="877742"/>
          </a:xfrm>
        </p:spPr>
        <p:txBody>
          <a:bodyPr/>
          <a:lstStyle>
            <a:lvl1pPr algn="ctr">
              <a:defRPr/>
            </a:lvl1pPr>
          </a:lstStyle>
          <a:p>
            <a:endParaRPr lang="fi-FI"/>
          </a:p>
        </p:txBody>
      </p:sp>
      <p:sp>
        <p:nvSpPr>
          <p:cNvPr id="85" name="Suorakulmio 84">
            <a:extLst>
              <a:ext uri="{FF2B5EF4-FFF2-40B4-BE49-F238E27FC236}">
                <a16:creationId xmlns:a16="http://schemas.microsoft.com/office/drawing/2014/main" id="{643C30CB-BB66-B77C-3769-0173E57F189B}"/>
              </a:ext>
            </a:extLst>
          </p:cNvPr>
          <p:cNvSpPr/>
          <p:nvPr userDrawn="1"/>
        </p:nvSpPr>
        <p:spPr>
          <a:xfrm>
            <a:off x="3790640" y="3896280"/>
            <a:ext cx="784068" cy="340142"/>
          </a:xfrm>
          <a:prstGeom prst="rect">
            <a:avLst/>
          </a:prstGeom>
          <a:solidFill>
            <a:srgbClr val="0057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6" name="Tekstin paikkamerkki 13">
            <a:extLst>
              <a:ext uri="{FF2B5EF4-FFF2-40B4-BE49-F238E27FC236}">
                <a16:creationId xmlns:a16="http://schemas.microsoft.com/office/drawing/2014/main" id="{6E37B1FD-C65E-51DE-1E5A-7482BCDD986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790639" y="3911842"/>
            <a:ext cx="784069" cy="297425"/>
          </a:xfrm>
        </p:spPr>
        <p:txBody>
          <a:bodyPr>
            <a:noAutofit/>
          </a:bodyPr>
          <a:lstStyle>
            <a:lvl1pPr algn="ctr">
              <a:lnSpc>
                <a:spcPts val="740"/>
              </a:lnSpc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Etunimi </a:t>
            </a:r>
            <a:br>
              <a:rPr lang="fi-FI"/>
            </a:br>
            <a:r>
              <a:rPr lang="fi-FI"/>
              <a:t>Sukunimi</a:t>
            </a:r>
          </a:p>
        </p:txBody>
      </p:sp>
      <p:sp>
        <p:nvSpPr>
          <p:cNvPr id="87" name="Kuvan paikkamerkki 4">
            <a:extLst>
              <a:ext uri="{FF2B5EF4-FFF2-40B4-BE49-F238E27FC236}">
                <a16:creationId xmlns:a16="http://schemas.microsoft.com/office/drawing/2014/main" id="{776214C0-E47C-96EB-4651-8BF59D24458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644958" y="3018444"/>
            <a:ext cx="784068" cy="877742"/>
          </a:xfrm>
        </p:spPr>
        <p:txBody>
          <a:bodyPr/>
          <a:lstStyle>
            <a:lvl1pPr algn="ctr">
              <a:defRPr/>
            </a:lvl1pPr>
          </a:lstStyle>
          <a:p>
            <a:endParaRPr lang="fi-FI"/>
          </a:p>
        </p:txBody>
      </p:sp>
      <p:sp>
        <p:nvSpPr>
          <p:cNvPr id="88" name="Suorakulmio 87">
            <a:extLst>
              <a:ext uri="{FF2B5EF4-FFF2-40B4-BE49-F238E27FC236}">
                <a16:creationId xmlns:a16="http://schemas.microsoft.com/office/drawing/2014/main" id="{78537D80-0B01-2D7B-8FA3-D5585257A129}"/>
              </a:ext>
            </a:extLst>
          </p:cNvPr>
          <p:cNvSpPr/>
          <p:nvPr userDrawn="1"/>
        </p:nvSpPr>
        <p:spPr>
          <a:xfrm>
            <a:off x="4644958" y="3896233"/>
            <a:ext cx="784068" cy="340142"/>
          </a:xfrm>
          <a:prstGeom prst="rect">
            <a:avLst/>
          </a:prstGeom>
          <a:solidFill>
            <a:srgbClr val="0057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9" name="Tekstin paikkamerkki 13">
            <a:extLst>
              <a:ext uri="{FF2B5EF4-FFF2-40B4-BE49-F238E27FC236}">
                <a16:creationId xmlns:a16="http://schemas.microsoft.com/office/drawing/2014/main" id="{168A8904-D367-FD74-E76E-88D1BBFCB69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644957" y="3911795"/>
            <a:ext cx="784069" cy="297425"/>
          </a:xfrm>
        </p:spPr>
        <p:txBody>
          <a:bodyPr>
            <a:noAutofit/>
          </a:bodyPr>
          <a:lstStyle>
            <a:lvl1pPr algn="ctr">
              <a:lnSpc>
                <a:spcPts val="740"/>
              </a:lnSpc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Etunimi </a:t>
            </a:r>
            <a:br>
              <a:rPr lang="fi-FI"/>
            </a:br>
            <a:r>
              <a:rPr lang="fi-FI"/>
              <a:t>Sukunimi</a:t>
            </a:r>
          </a:p>
        </p:txBody>
      </p:sp>
      <p:sp>
        <p:nvSpPr>
          <p:cNvPr id="90" name="Kuvan paikkamerkki 4">
            <a:extLst>
              <a:ext uri="{FF2B5EF4-FFF2-40B4-BE49-F238E27FC236}">
                <a16:creationId xmlns:a16="http://schemas.microsoft.com/office/drawing/2014/main" id="{D24BBE17-332D-CC4A-4F93-DECEEDE1BDD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5505627" y="3018444"/>
            <a:ext cx="784068" cy="877742"/>
          </a:xfrm>
        </p:spPr>
        <p:txBody>
          <a:bodyPr/>
          <a:lstStyle>
            <a:lvl1pPr algn="ctr">
              <a:defRPr/>
            </a:lvl1pPr>
          </a:lstStyle>
          <a:p>
            <a:endParaRPr lang="fi-FI"/>
          </a:p>
        </p:txBody>
      </p:sp>
      <p:sp>
        <p:nvSpPr>
          <p:cNvPr id="91" name="Suorakulmio 90">
            <a:extLst>
              <a:ext uri="{FF2B5EF4-FFF2-40B4-BE49-F238E27FC236}">
                <a16:creationId xmlns:a16="http://schemas.microsoft.com/office/drawing/2014/main" id="{F8CC88AE-0231-B3E4-FD63-189D43B5311D}"/>
              </a:ext>
            </a:extLst>
          </p:cNvPr>
          <p:cNvSpPr/>
          <p:nvPr userDrawn="1"/>
        </p:nvSpPr>
        <p:spPr>
          <a:xfrm>
            <a:off x="5505627" y="3896233"/>
            <a:ext cx="784068" cy="340142"/>
          </a:xfrm>
          <a:prstGeom prst="rect">
            <a:avLst/>
          </a:prstGeom>
          <a:solidFill>
            <a:srgbClr val="FAC5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2" name="Tekstin paikkamerkki 13">
            <a:extLst>
              <a:ext uri="{FF2B5EF4-FFF2-40B4-BE49-F238E27FC236}">
                <a16:creationId xmlns:a16="http://schemas.microsoft.com/office/drawing/2014/main" id="{2905B4F0-34F9-D965-2432-0DC8A1D2E39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05626" y="3911795"/>
            <a:ext cx="784069" cy="297425"/>
          </a:xfrm>
        </p:spPr>
        <p:txBody>
          <a:bodyPr>
            <a:noAutofit/>
          </a:bodyPr>
          <a:lstStyle>
            <a:lvl1pPr algn="ctr">
              <a:lnSpc>
                <a:spcPts val="740"/>
              </a:lnSpc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Etunimi </a:t>
            </a:r>
            <a:br>
              <a:rPr lang="fi-FI"/>
            </a:br>
            <a:r>
              <a:rPr lang="fi-FI"/>
              <a:t>Sukunimi</a:t>
            </a:r>
          </a:p>
        </p:txBody>
      </p:sp>
      <p:sp>
        <p:nvSpPr>
          <p:cNvPr id="93" name="Kuvan paikkamerkki 4">
            <a:extLst>
              <a:ext uri="{FF2B5EF4-FFF2-40B4-BE49-F238E27FC236}">
                <a16:creationId xmlns:a16="http://schemas.microsoft.com/office/drawing/2014/main" id="{F6F16C33-9464-0F32-4451-1F33A5B9EA36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372644" y="3018397"/>
            <a:ext cx="784068" cy="877742"/>
          </a:xfrm>
        </p:spPr>
        <p:txBody>
          <a:bodyPr/>
          <a:lstStyle>
            <a:lvl1pPr algn="ctr">
              <a:defRPr/>
            </a:lvl1pPr>
          </a:lstStyle>
          <a:p>
            <a:endParaRPr lang="fi-FI"/>
          </a:p>
        </p:txBody>
      </p:sp>
      <p:sp>
        <p:nvSpPr>
          <p:cNvPr id="94" name="Suorakulmio 93">
            <a:extLst>
              <a:ext uri="{FF2B5EF4-FFF2-40B4-BE49-F238E27FC236}">
                <a16:creationId xmlns:a16="http://schemas.microsoft.com/office/drawing/2014/main" id="{0F78F5D3-0D1E-1CA9-B779-08FF4D53AC57}"/>
              </a:ext>
            </a:extLst>
          </p:cNvPr>
          <p:cNvSpPr/>
          <p:nvPr userDrawn="1"/>
        </p:nvSpPr>
        <p:spPr>
          <a:xfrm>
            <a:off x="6372644" y="3896186"/>
            <a:ext cx="784068" cy="340142"/>
          </a:xfrm>
          <a:prstGeom prst="rect">
            <a:avLst/>
          </a:prstGeom>
          <a:solidFill>
            <a:srgbClr val="FAC5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5" name="Tekstin paikkamerkki 13">
            <a:extLst>
              <a:ext uri="{FF2B5EF4-FFF2-40B4-BE49-F238E27FC236}">
                <a16:creationId xmlns:a16="http://schemas.microsoft.com/office/drawing/2014/main" id="{20DCE2FC-DA87-872C-34F2-7EABABAD65A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372643" y="3911748"/>
            <a:ext cx="784069" cy="297425"/>
          </a:xfrm>
        </p:spPr>
        <p:txBody>
          <a:bodyPr>
            <a:noAutofit/>
          </a:bodyPr>
          <a:lstStyle>
            <a:lvl1pPr algn="ctr">
              <a:lnSpc>
                <a:spcPts val="740"/>
              </a:lnSpc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Etunimi </a:t>
            </a:r>
            <a:br>
              <a:rPr lang="fi-FI"/>
            </a:br>
            <a:r>
              <a:rPr lang="fi-FI"/>
              <a:t>Sukunimi</a:t>
            </a:r>
          </a:p>
        </p:txBody>
      </p:sp>
      <p:sp>
        <p:nvSpPr>
          <p:cNvPr id="96" name="Kuvan paikkamerkki 4">
            <a:extLst>
              <a:ext uri="{FF2B5EF4-FFF2-40B4-BE49-F238E27FC236}">
                <a16:creationId xmlns:a16="http://schemas.microsoft.com/office/drawing/2014/main" id="{20715F39-71BD-6279-F951-3B8EB8BFB3EE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233312" y="3018350"/>
            <a:ext cx="784068" cy="877742"/>
          </a:xfrm>
        </p:spPr>
        <p:txBody>
          <a:bodyPr/>
          <a:lstStyle>
            <a:lvl1pPr algn="ctr">
              <a:defRPr/>
            </a:lvl1pPr>
          </a:lstStyle>
          <a:p>
            <a:endParaRPr lang="fi-FI"/>
          </a:p>
        </p:txBody>
      </p:sp>
      <p:sp>
        <p:nvSpPr>
          <p:cNvPr id="97" name="Suorakulmio 96">
            <a:extLst>
              <a:ext uri="{FF2B5EF4-FFF2-40B4-BE49-F238E27FC236}">
                <a16:creationId xmlns:a16="http://schemas.microsoft.com/office/drawing/2014/main" id="{70D59071-6DF2-889E-E45B-EF8C911BAB3C}"/>
              </a:ext>
            </a:extLst>
          </p:cNvPr>
          <p:cNvSpPr/>
          <p:nvPr userDrawn="1"/>
        </p:nvSpPr>
        <p:spPr>
          <a:xfrm>
            <a:off x="7233312" y="3896139"/>
            <a:ext cx="784068" cy="340142"/>
          </a:xfrm>
          <a:prstGeom prst="rect">
            <a:avLst/>
          </a:prstGeom>
          <a:solidFill>
            <a:srgbClr val="FAC5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8" name="Tekstin paikkamerkki 13">
            <a:extLst>
              <a:ext uri="{FF2B5EF4-FFF2-40B4-BE49-F238E27FC236}">
                <a16:creationId xmlns:a16="http://schemas.microsoft.com/office/drawing/2014/main" id="{C2601287-CA72-3F74-66D1-C98F9455A72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233311" y="3911701"/>
            <a:ext cx="784069" cy="297425"/>
          </a:xfrm>
        </p:spPr>
        <p:txBody>
          <a:bodyPr>
            <a:noAutofit/>
          </a:bodyPr>
          <a:lstStyle>
            <a:lvl1pPr algn="ctr">
              <a:lnSpc>
                <a:spcPts val="740"/>
              </a:lnSpc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Etunimi </a:t>
            </a:r>
            <a:br>
              <a:rPr lang="fi-FI"/>
            </a:br>
            <a:r>
              <a:rPr lang="fi-FI"/>
              <a:t>Sukunimi</a:t>
            </a:r>
          </a:p>
        </p:txBody>
      </p:sp>
      <p:sp>
        <p:nvSpPr>
          <p:cNvPr id="99" name="Kuvan paikkamerkki 4">
            <a:extLst>
              <a:ext uri="{FF2B5EF4-FFF2-40B4-BE49-F238E27FC236}">
                <a16:creationId xmlns:a16="http://schemas.microsoft.com/office/drawing/2014/main" id="{91C97F38-B1E6-763F-07F5-10BF4E54828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081281" y="3018303"/>
            <a:ext cx="784068" cy="877742"/>
          </a:xfrm>
        </p:spPr>
        <p:txBody>
          <a:bodyPr/>
          <a:lstStyle>
            <a:lvl1pPr algn="ctr">
              <a:defRPr/>
            </a:lvl1pPr>
          </a:lstStyle>
          <a:p>
            <a:endParaRPr lang="fi-FI"/>
          </a:p>
        </p:txBody>
      </p:sp>
      <p:sp>
        <p:nvSpPr>
          <p:cNvPr id="100" name="Suorakulmio 99">
            <a:extLst>
              <a:ext uri="{FF2B5EF4-FFF2-40B4-BE49-F238E27FC236}">
                <a16:creationId xmlns:a16="http://schemas.microsoft.com/office/drawing/2014/main" id="{EAA7A866-A490-8E5B-22C1-3047A656D26F}"/>
              </a:ext>
            </a:extLst>
          </p:cNvPr>
          <p:cNvSpPr/>
          <p:nvPr userDrawn="1"/>
        </p:nvSpPr>
        <p:spPr>
          <a:xfrm>
            <a:off x="8081281" y="3896092"/>
            <a:ext cx="784068" cy="340142"/>
          </a:xfrm>
          <a:prstGeom prst="rect">
            <a:avLst/>
          </a:prstGeom>
          <a:solidFill>
            <a:srgbClr val="FAC5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1" name="Tekstin paikkamerkki 13">
            <a:extLst>
              <a:ext uri="{FF2B5EF4-FFF2-40B4-BE49-F238E27FC236}">
                <a16:creationId xmlns:a16="http://schemas.microsoft.com/office/drawing/2014/main" id="{5CE79621-AC5D-4736-FD5B-5E6D42DF282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081280" y="3911654"/>
            <a:ext cx="784069" cy="297425"/>
          </a:xfrm>
        </p:spPr>
        <p:txBody>
          <a:bodyPr>
            <a:noAutofit/>
          </a:bodyPr>
          <a:lstStyle>
            <a:lvl1pPr algn="ctr">
              <a:lnSpc>
                <a:spcPts val="740"/>
              </a:lnSpc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Etunimi </a:t>
            </a:r>
            <a:br>
              <a:rPr lang="fi-FI"/>
            </a:br>
            <a:r>
              <a:rPr lang="fi-FI"/>
              <a:t>Sukunimi</a:t>
            </a:r>
          </a:p>
        </p:txBody>
      </p:sp>
      <p:sp>
        <p:nvSpPr>
          <p:cNvPr id="102" name="Kuvan paikkamerkki 4">
            <a:extLst>
              <a:ext uri="{FF2B5EF4-FFF2-40B4-BE49-F238E27FC236}">
                <a16:creationId xmlns:a16="http://schemas.microsoft.com/office/drawing/2014/main" id="{06D7AF7F-1FBA-536B-D717-B120F4CDED67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2059776" y="1669993"/>
            <a:ext cx="784068" cy="877742"/>
          </a:xfrm>
        </p:spPr>
        <p:txBody>
          <a:bodyPr/>
          <a:lstStyle>
            <a:lvl1pPr algn="ctr">
              <a:defRPr/>
            </a:lvl1pPr>
          </a:lstStyle>
          <a:p>
            <a:endParaRPr lang="fi-FI"/>
          </a:p>
        </p:txBody>
      </p:sp>
      <p:sp>
        <p:nvSpPr>
          <p:cNvPr id="103" name="Suorakulmio 102">
            <a:extLst>
              <a:ext uri="{FF2B5EF4-FFF2-40B4-BE49-F238E27FC236}">
                <a16:creationId xmlns:a16="http://schemas.microsoft.com/office/drawing/2014/main" id="{F01D1064-5829-09AD-887A-AE0A4DAEA07A}"/>
              </a:ext>
            </a:extLst>
          </p:cNvPr>
          <p:cNvSpPr/>
          <p:nvPr userDrawn="1"/>
        </p:nvSpPr>
        <p:spPr>
          <a:xfrm>
            <a:off x="2059776" y="2547782"/>
            <a:ext cx="784068" cy="340142"/>
          </a:xfrm>
          <a:prstGeom prst="rect">
            <a:avLst/>
          </a:prstGeom>
          <a:solidFill>
            <a:srgbClr val="0057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4" name="Tekstin paikkamerkki 13">
            <a:extLst>
              <a:ext uri="{FF2B5EF4-FFF2-40B4-BE49-F238E27FC236}">
                <a16:creationId xmlns:a16="http://schemas.microsoft.com/office/drawing/2014/main" id="{85F3B52F-D770-AC05-64F0-E4BA5AA1DA5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059775" y="2563344"/>
            <a:ext cx="784069" cy="297425"/>
          </a:xfrm>
        </p:spPr>
        <p:txBody>
          <a:bodyPr>
            <a:noAutofit/>
          </a:bodyPr>
          <a:lstStyle>
            <a:lvl1pPr algn="ctr">
              <a:lnSpc>
                <a:spcPts val="740"/>
              </a:lnSpc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Etunimi </a:t>
            </a:r>
            <a:br>
              <a:rPr lang="fi-FI"/>
            </a:br>
            <a:r>
              <a:rPr lang="fi-FI"/>
              <a:t>Sukunimi</a:t>
            </a:r>
          </a:p>
        </p:txBody>
      </p:sp>
      <p:sp>
        <p:nvSpPr>
          <p:cNvPr id="105" name="Kuvan paikkamerkki 4">
            <a:extLst>
              <a:ext uri="{FF2B5EF4-FFF2-40B4-BE49-F238E27FC236}">
                <a16:creationId xmlns:a16="http://schemas.microsoft.com/office/drawing/2014/main" id="{C2554DAA-3AAB-3217-8E99-3CB98230B314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341615" y="3018350"/>
            <a:ext cx="784068" cy="877742"/>
          </a:xfrm>
        </p:spPr>
        <p:txBody>
          <a:bodyPr/>
          <a:lstStyle>
            <a:lvl1pPr algn="ctr">
              <a:defRPr/>
            </a:lvl1pPr>
          </a:lstStyle>
          <a:p>
            <a:endParaRPr lang="fi-FI"/>
          </a:p>
        </p:txBody>
      </p:sp>
      <p:sp>
        <p:nvSpPr>
          <p:cNvPr id="106" name="Suorakulmio 105">
            <a:extLst>
              <a:ext uri="{FF2B5EF4-FFF2-40B4-BE49-F238E27FC236}">
                <a16:creationId xmlns:a16="http://schemas.microsoft.com/office/drawing/2014/main" id="{F393C835-2550-DCDD-C506-AE7EE9965A3B}"/>
              </a:ext>
            </a:extLst>
          </p:cNvPr>
          <p:cNvSpPr/>
          <p:nvPr userDrawn="1"/>
        </p:nvSpPr>
        <p:spPr>
          <a:xfrm>
            <a:off x="341615" y="3896139"/>
            <a:ext cx="784068" cy="340142"/>
          </a:xfrm>
          <a:prstGeom prst="rect">
            <a:avLst/>
          </a:prstGeom>
          <a:solidFill>
            <a:srgbClr val="0057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7" name="Tekstin paikkamerkki 13">
            <a:extLst>
              <a:ext uri="{FF2B5EF4-FFF2-40B4-BE49-F238E27FC236}">
                <a16:creationId xmlns:a16="http://schemas.microsoft.com/office/drawing/2014/main" id="{6AEB2788-1CE6-7D65-F69B-8C97968C693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41614" y="3911701"/>
            <a:ext cx="784069" cy="297425"/>
          </a:xfrm>
        </p:spPr>
        <p:txBody>
          <a:bodyPr>
            <a:noAutofit/>
          </a:bodyPr>
          <a:lstStyle>
            <a:lvl1pPr algn="ctr">
              <a:lnSpc>
                <a:spcPts val="740"/>
              </a:lnSpc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Etunimi </a:t>
            </a:r>
            <a:br>
              <a:rPr lang="fi-FI"/>
            </a:br>
            <a:r>
              <a:rPr lang="fi-FI"/>
              <a:t>Sukunimi</a:t>
            </a:r>
          </a:p>
        </p:txBody>
      </p:sp>
      <p:sp>
        <p:nvSpPr>
          <p:cNvPr id="108" name="Kuvan paikkamerkki 4">
            <a:extLst>
              <a:ext uri="{FF2B5EF4-FFF2-40B4-BE49-F238E27FC236}">
                <a16:creationId xmlns:a16="http://schemas.microsoft.com/office/drawing/2014/main" id="{E4D71BFF-5A0C-AC02-EE16-FD48A0DA97B2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1200696" y="3018303"/>
            <a:ext cx="784068" cy="877742"/>
          </a:xfrm>
        </p:spPr>
        <p:txBody>
          <a:bodyPr/>
          <a:lstStyle>
            <a:lvl1pPr algn="ctr">
              <a:defRPr/>
            </a:lvl1pPr>
          </a:lstStyle>
          <a:p>
            <a:endParaRPr lang="fi-FI"/>
          </a:p>
        </p:txBody>
      </p:sp>
      <p:sp>
        <p:nvSpPr>
          <p:cNvPr id="109" name="Suorakulmio 108">
            <a:extLst>
              <a:ext uri="{FF2B5EF4-FFF2-40B4-BE49-F238E27FC236}">
                <a16:creationId xmlns:a16="http://schemas.microsoft.com/office/drawing/2014/main" id="{3ED5BDD8-14D9-77AA-0848-7713484A6115}"/>
              </a:ext>
            </a:extLst>
          </p:cNvPr>
          <p:cNvSpPr/>
          <p:nvPr userDrawn="1"/>
        </p:nvSpPr>
        <p:spPr>
          <a:xfrm>
            <a:off x="1200696" y="3896092"/>
            <a:ext cx="784068" cy="340142"/>
          </a:xfrm>
          <a:prstGeom prst="rect">
            <a:avLst/>
          </a:prstGeom>
          <a:solidFill>
            <a:srgbClr val="0057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0" name="Tekstin paikkamerkki 13">
            <a:extLst>
              <a:ext uri="{FF2B5EF4-FFF2-40B4-BE49-F238E27FC236}">
                <a16:creationId xmlns:a16="http://schemas.microsoft.com/office/drawing/2014/main" id="{F11DC476-AF4F-2E40-404F-1CA37C1340E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200695" y="3911654"/>
            <a:ext cx="784069" cy="297425"/>
          </a:xfrm>
        </p:spPr>
        <p:txBody>
          <a:bodyPr>
            <a:noAutofit/>
          </a:bodyPr>
          <a:lstStyle>
            <a:lvl1pPr algn="ctr">
              <a:lnSpc>
                <a:spcPts val="740"/>
              </a:lnSpc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Etunimi </a:t>
            </a:r>
            <a:br>
              <a:rPr lang="fi-FI"/>
            </a:br>
            <a:r>
              <a:rPr lang="fi-FI"/>
              <a:t>Sukunimi</a:t>
            </a:r>
          </a:p>
        </p:txBody>
      </p:sp>
      <p:sp>
        <p:nvSpPr>
          <p:cNvPr id="111" name="Kuvan paikkamerkki 4">
            <a:extLst>
              <a:ext uri="{FF2B5EF4-FFF2-40B4-BE49-F238E27FC236}">
                <a16:creationId xmlns:a16="http://schemas.microsoft.com/office/drawing/2014/main" id="{883A7BD2-E900-8381-5FED-78FE6E758FF5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2059776" y="3018303"/>
            <a:ext cx="784068" cy="877742"/>
          </a:xfrm>
        </p:spPr>
        <p:txBody>
          <a:bodyPr/>
          <a:lstStyle>
            <a:lvl1pPr algn="ctr">
              <a:defRPr/>
            </a:lvl1pPr>
          </a:lstStyle>
          <a:p>
            <a:endParaRPr lang="fi-FI"/>
          </a:p>
        </p:txBody>
      </p:sp>
      <p:sp>
        <p:nvSpPr>
          <p:cNvPr id="112" name="Suorakulmio 111">
            <a:extLst>
              <a:ext uri="{FF2B5EF4-FFF2-40B4-BE49-F238E27FC236}">
                <a16:creationId xmlns:a16="http://schemas.microsoft.com/office/drawing/2014/main" id="{8A6AC477-AD27-D0E4-1239-77558C2E898E}"/>
              </a:ext>
            </a:extLst>
          </p:cNvPr>
          <p:cNvSpPr/>
          <p:nvPr userDrawn="1"/>
        </p:nvSpPr>
        <p:spPr>
          <a:xfrm>
            <a:off x="2059776" y="3896092"/>
            <a:ext cx="784068" cy="340142"/>
          </a:xfrm>
          <a:prstGeom prst="rect">
            <a:avLst/>
          </a:prstGeom>
          <a:solidFill>
            <a:srgbClr val="0057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3" name="Tekstin paikkamerkki 13">
            <a:extLst>
              <a:ext uri="{FF2B5EF4-FFF2-40B4-BE49-F238E27FC236}">
                <a16:creationId xmlns:a16="http://schemas.microsoft.com/office/drawing/2014/main" id="{2C9CDDC8-8439-B262-19A9-3BBC22AD822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059775" y="3911654"/>
            <a:ext cx="784069" cy="297425"/>
          </a:xfrm>
        </p:spPr>
        <p:txBody>
          <a:bodyPr>
            <a:noAutofit/>
          </a:bodyPr>
          <a:lstStyle>
            <a:lvl1pPr algn="ctr">
              <a:lnSpc>
                <a:spcPts val="740"/>
              </a:lnSpc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Etunimi </a:t>
            </a:r>
            <a:br>
              <a:rPr lang="fi-FI"/>
            </a:br>
            <a:r>
              <a:rPr lang="fi-FI"/>
              <a:t>Sukunimi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1507A05-011E-53E0-2A76-327C0C7FAE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126770"/>
            <a:ext cx="9150570" cy="1016730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6A614180-A295-BB2E-DEB8-6703D05C1318}"/>
              </a:ext>
            </a:extLst>
          </p:cNvPr>
          <p:cNvSpPr txBox="1"/>
          <p:nvPr userDrawn="1"/>
        </p:nvSpPr>
        <p:spPr>
          <a:xfrm>
            <a:off x="6706209" y="4824319"/>
            <a:ext cx="2272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000" b="1" i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www.samediggi.fi</a:t>
            </a:r>
            <a:endParaRPr lang="fi-FI" sz="1000" b="1" i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5FE48587-B3BA-19C9-C3CC-C0CFD48B2F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7895" y="4839067"/>
            <a:ext cx="784068" cy="24888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7124EE7-30EE-40C6-AEC0-040B37D87902}" type="datetime1">
              <a:rPr lang="fi-FI" smtClean="0"/>
              <a:pPr/>
              <a:t>26.10.2025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0141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alaotsikko + taustakuva (sin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Kuva, joka sisältää kohteen sininen, Sähkönsininen, Taivaansininen, kuvakaappaus&#10;&#10;Kuvaus luotu automaattisesti">
            <a:extLst>
              <a:ext uri="{FF2B5EF4-FFF2-40B4-BE49-F238E27FC236}">
                <a16:creationId xmlns:a16="http://schemas.microsoft.com/office/drawing/2014/main" id="{D5C39FD4-2433-E1A3-CC12-CAF6EC0C52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" y="1956"/>
            <a:ext cx="9161040" cy="519155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B008EAC-2921-A40D-7EDA-E512F137AE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743" y="2088170"/>
            <a:ext cx="7845552" cy="867680"/>
          </a:xfrm>
        </p:spPr>
        <p:txBody>
          <a:bodyPr anchor="b"/>
          <a:lstStyle>
            <a:lvl1pPr algn="ctr">
              <a:defRPr sz="4500" spc="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Otsikko</a:t>
            </a:r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5BEBB73-1251-C816-93C0-F57DA9A770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7743" y="3132850"/>
            <a:ext cx="7845552" cy="481929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err="1"/>
              <a:t>Alaotsikko</a:t>
            </a:r>
            <a:endParaRPr lang="en-US"/>
          </a:p>
        </p:txBody>
      </p:sp>
      <p:pic>
        <p:nvPicPr>
          <p:cNvPr id="2" name="Kuva 1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55356160-B848-B910-2EC8-74C84E4676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7870" y="370526"/>
            <a:ext cx="1886267" cy="889368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0BC01AFD-3DF0-C0F3-C6EB-91711BCADF69}"/>
              </a:ext>
            </a:extLst>
          </p:cNvPr>
          <p:cNvSpPr txBox="1"/>
          <p:nvPr userDrawn="1"/>
        </p:nvSpPr>
        <p:spPr>
          <a:xfrm>
            <a:off x="3444847" y="4571131"/>
            <a:ext cx="2272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0" i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www.samediggi.fi</a:t>
            </a:r>
            <a:endParaRPr lang="fi-FI" sz="1200" b="0" i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276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alaotsikko + taustakuva (puna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 descr="Kuva, joka sisältää kohteen punainen, appelsiini, Grafiikka, muotoilu&#10;&#10;Kuvaus luotu automaattisesti">
            <a:extLst>
              <a:ext uri="{FF2B5EF4-FFF2-40B4-BE49-F238E27FC236}">
                <a16:creationId xmlns:a16="http://schemas.microsoft.com/office/drawing/2014/main" id="{7B73A2B6-C041-ACA1-B829-C04229D9EE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61040" cy="519350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F77B647-53FB-30A3-385D-6DC81F27AF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743" y="2088170"/>
            <a:ext cx="7845552" cy="867680"/>
          </a:xfrm>
        </p:spPr>
        <p:txBody>
          <a:bodyPr anchor="b"/>
          <a:lstStyle>
            <a:lvl1pPr algn="ctr">
              <a:defRPr sz="4500" spc="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Otsikko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5A15BC1-0A60-F2D0-08D6-1FCED66C2B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7743" y="3132850"/>
            <a:ext cx="7845552" cy="481929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err="1"/>
              <a:t>Alaotsikko</a:t>
            </a:r>
            <a:endParaRPr lang="en-US"/>
          </a:p>
        </p:txBody>
      </p:sp>
      <p:pic>
        <p:nvPicPr>
          <p:cNvPr id="2" name="Kuva 1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6E454FD1-8F16-6736-221E-7371901713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7870" y="370526"/>
            <a:ext cx="1886267" cy="889368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1674B8F9-6746-602E-479A-CBD3993368D7}"/>
              </a:ext>
            </a:extLst>
          </p:cNvPr>
          <p:cNvSpPr txBox="1"/>
          <p:nvPr userDrawn="1"/>
        </p:nvSpPr>
        <p:spPr>
          <a:xfrm>
            <a:off x="3444847" y="4571131"/>
            <a:ext cx="2272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0" i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www.samediggi.fi</a:t>
            </a:r>
            <a:endParaRPr lang="fi-FI" sz="1200" b="0" i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508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alaotsikko + taustakuva (kelta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 descr="Kuva, joka sisältää kohteen keltainen, appelsiini&#10;&#10;Kuvaus luotu automaattisesti">
            <a:extLst>
              <a:ext uri="{FF2B5EF4-FFF2-40B4-BE49-F238E27FC236}">
                <a16:creationId xmlns:a16="http://schemas.microsoft.com/office/drawing/2014/main" id="{A8DA85FC-67D4-0A50-324F-CDD857EF9C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7144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36849FE-703C-BE4E-9EFB-A0C82155B2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743" y="2088170"/>
            <a:ext cx="7845552" cy="867680"/>
          </a:xfrm>
        </p:spPr>
        <p:txBody>
          <a:bodyPr anchor="b"/>
          <a:lstStyle>
            <a:lvl1pPr algn="ctr">
              <a:defRPr sz="4500" spc="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6C7C1CB-64C6-9531-7969-96650DA117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7743" y="3132850"/>
            <a:ext cx="7845552" cy="481929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err="1"/>
              <a:t>Alaotsikko</a:t>
            </a:r>
            <a:endParaRPr lang="en-US"/>
          </a:p>
        </p:txBody>
      </p:sp>
      <p:pic>
        <p:nvPicPr>
          <p:cNvPr id="2" name="Kuva 1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9B011491-5700-4F31-3F26-5F07F12CE3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7870" y="370526"/>
            <a:ext cx="1886267" cy="889368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2A9ABF17-B14E-F17B-57FE-263E88449A50}"/>
              </a:ext>
            </a:extLst>
          </p:cNvPr>
          <p:cNvSpPr txBox="1"/>
          <p:nvPr userDrawn="1"/>
        </p:nvSpPr>
        <p:spPr>
          <a:xfrm>
            <a:off x="3444847" y="4571131"/>
            <a:ext cx="2272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0" i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www.samediggi.fi</a:t>
            </a:r>
            <a:endParaRPr lang="fi-FI" sz="1200" b="0" i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094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alaotsikko + kuva (sin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 descr="Kuva, joka sisältää kohteen sininen, Sähkönsininen, Taivaansininen, kuvakaappaus&#10;&#10;Kuvaus luotu automaattisesti">
            <a:extLst>
              <a:ext uri="{FF2B5EF4-FFF2-40B4-BE49-F238E27FC236}">
                <a16:creationId xmlns:a16="http://schemas.microsoft.com/office/drawing/2014/main" id="{9D438B5C-DD83-5C73-7B15-45A65070A8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" y="1956"/>
            <a:ext cx="9161040" cy="51530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1325" y="1808945"/>
            <a:ext cx="3668456" cy="622901"/>
          </a:xfrm>
        </p:spPr>
        <p:txBody>
          <a:bodyPr anchor="b">
            <a:normAutofit/>
          </a:bodyPr>
          <a:lstStyle>
            <a:lvl1pPr>
              <a:defRPr sz="3200" spc="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Otsikko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325" y="2571750"/>
            <a:ext cx="3668456" cy="3599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Kuvan paikkamerkki 8">
            <a:extLst>
              <a:ext uri="{FF2B5EF4-FFF2-40B4-BE49-F238E27FC236}">
                <a16:creationId xmlns:a16="http://schemas.microsoft.com/office/drawing/2014/main" id="{BF72B589-AAC3-C616-7D7B-7AC24545FA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17478" y="0"/>
            <a:ext cx="4944045" cy="5155041"/>
          </a:xfrm>
          <a:custGeom>
            <a:avLst/>
            <a:gdLst>
              <a:gd name="connsiteX0" fmla="*/ 0 w 4589463"/>
              <a:gd name="connsiteY0" fmla="*/ 5143500 h 5143500"/>
              <a:gd name="connsiteX1" fmla="*/ 1147366 w 4589463"/>
              <a:gd name="connsiteY1" fmla="*/ 0 h 5143500"/>
              <a:gd name="connsiteX2" fmla="*/ 4589463 w 4589463"/>
              <a:gd name="connsiteY2" fmla="*/ 0 h 5143500"/>
              <a:gd name="connsiteX3" fmla="*/ 3442097 w 4589463"/>
              <a:gd name="connsiteY3" fmla="*/ 5143500 h 5143500"/>
              <a:gd name="connsiteX4" fmla="*/ 0 w 4589463"/>
              <a:gd name="connsiteY4" fmla="*/ 5143500 h 5143500"/>
              <a:gd name="connsiteX0" fmla="*/ 0 w 4590958"/>
              <a:gd name="connsiteY0" fmla="*/ 5143500 h 5159130"/>
              <a:gd name="connsiteX1" fmla="*/ 1147366 w 4590958"/>
              <a:gd name="connsiteY1" fmla="*/ 0 h 5159130"/>
              <a:gd name="connsiteX2" fmla="*/ 4589463 w 4590958"/>
              <a:gd name="connsiteY2" fmla="*/ 0 h 5159130"/>
              <a:gd name="connsiteX3" fmla="*/ 4590958 w 4590958"/>
              <a:gd name="connsiteY3" fmla="*/ 5159130 h 5159130"/>
              <a:gd name="connsiteX4" fmla="*/ 0 w 4590958"/>
              <a:gd name="connsiteY4" fmla="*/ 5143500 h 5159130"/>
              <a:gd name="connsiteX0" fmla="*/ 0 w 5020804"/>
              <a:gd name="connsiteY0" fmla="*/ 5159131 h 5159131"/>
              <a:gd name="connsiteX1" fmla="*/ 1577212 w 5020804"/>
              <a:gd name="connsiteY1" fmla="*/ 0 h 5159131"/>
              <a:gd name="connsiteX2" fmla="*/ 5019309 w 5020804"/>
              <a:gd name="connsiteY2" fmla="*/ 0 h 5159131"/>
              <a:gd name="connsiteX3" fmla="*/ 5020804 w 5020804"/>
              <a:gd name="connsiteY3" fmla="*/ 5159130 h 5159131"/>
              <a:gd name="connsiteX4" fmla="*/ 0 w 5020804"/>
              <a:gd name="connsiteY4" fmla="*/ 5159131 h 5159131"/>
              <a:gd name="connsiteX0" fmla="*/ 0 w 5020804"/>
              <a:gd name="connsiteY0" fmla="*/ 5159131 h 5159131"/>
              <a:gd name="connsiteX1" fmla="*/ 819120 w 5020804"/>
              <a:gd name="connsiteY1" fmla="*/ 0 h 5159131"/>
              <a:gd name="connsiteX2" fmla="*/ 5019309 w 5020804"/>
              <a:gd name="connsiteY2" fmla="*/ 0 h 5159131"/>
              <a:gd name="connsiteX3" fmla="*/ 5020804 w 5020804"/>
              <a:gd name="connsiteY3" fmla="*/ 5159130 h 5159131"/>
              <a:gd name="connsiteX4" fmla="*/ 0 w 5020804"/>
              <a:gd name="connsiteY4" fmla="*/ 5159131 h 5159131"/>
              <a:gd name="connsiteX0" fmla="*/ 0 w 4984390"/>
              <a:gd name="connsiteY0" fmla="*/ 5175315 h 5175315"/>
              <a:gd name="connsiteX1" fmla="*/ 782706 w 4984390"/>
              <a:gd name="connsiteY1" fmla="*/ 0 h 5175315"/>
              <a:gd name="connsiteX2" fmla="*/ 4982895 w 4984390"/>
              <a:gd name="connsiteY2" fmla="*/ 0 h 5175315"/>
              <a:gd name="connsiteX3" fmla="*/ 4984390 w 4984390"/>
              <a:gd name="connsiteY3" fmla="*/ 5159130 h 5175315"/>
              <a:gd name="connsiteX4" fmla="*/ 0 w 4984390"/>
              <a:gd name="connsiteY4" fmla="*/ 5175315 h 5175315"/>
              <a:gd name="connsiteX0" fmla="*/ 0 w 5000574"/>
              <a:gd name="connsiteY0" fmla="*/ 5175315 h 5179360"/>
              <a:gd name="connsiteX1" fmla="*/ 782706 w 5000574"/>
              <a:gd name="connsiteY1" fmla="*/ 0 h 5179360"/>
              <a:gd name="connsiteX2" fmla="*/ 4982895 w 5000574"/>
              <a:gd name="connsiteY2" fmla="*/ 0 h 5179360"/>
              <a:gd name="connsiteX3" fmla="*/ 5000574 w 5000574"/>
              <a:gd name="connsiteY3" fmla="*/ 5179360 h 5179360"/>
              <a:gd name="connsiteX4" fmla="*/ 0 w 5000574"/>
              <a:gd name="connsiteY4" fmla="*/ 5175315 h 5179360"/>
              <a:gd name="connsiteX0" fmla="*/ 0 w 4982955"/>
              <a:gd name="connsiteY0" fmla="*/ 5175315 h 5175315"/>
              <a:gd name="connsiteX1" fmla="*/ 782706 w 4982955"/>
              <a:gd name="connsiteY1" fmla="*/ 0 h 5175315"/>
              <a:gd name="connsiteX2" fmla="*/ 4982895 w 4982955"/>
              <a:gd name="connsiteY2" fmla="*/ 0 h 5175315"/>
              <a:gd name="connsiteX3" fmla="*/ 4981118 w 4982955"/>
              <a:gd name="connsiteY3" fmla="*/ 5155041 h 5175315"/>
              <a:gd name="connsiteX4" fmla="*/ 0 w 4982955"/>
              <a:gd name="connsiteY4" fmla="*/ 5175315 h 5175315"/>
              <a:gd name="connsiteX0" fmla="*/ 0 w 4978091"/>
              <a:gd name="connsiteY0" fmla="*/ 5150996 h 5155041"/>
              <a:gd name="connsiteX1" fmla="*/ 777842 w 4978091"/>
              <a:gd name="connsiteY1" fmla="*/ 0 h 5155041"/>
              <a:gd name="connsiteX2" fmla="*/ 4978031 w 4978091"/>
              <a:gd name="connsiteY2" fmla="*/ 0 h 5155041"/>
              <a:gd name="connsiteX3" fmla="*/ 4976254 w 4978091"/>
              <a:gd name="connsiteY3" fmla="*/ 5155041 h 5155041"/>
              <a:gd name="connsiteX4" fmla="*/ 0 w 4978091"/>
              <a:gd name="connsiteY4" fmla="*/ 5150996 h 5155041"/>
              <a:gd name="connsiteX0" fmla="*/ 0 w 4944045"/>
              <a:gd name="connsiteY0" fmla="*/ 5150996 h 5155041"/>
              <a:gd name="connsiteX1" fmla="*/ 743796 w 4944045"/>
              <a:gd name="connsiteY1" fmla="*/ 0 h 5155041"/>
              <a:gd name="connsiteX2" fmla="*/ 4943985 w 4944045"/>
              <a:gd name="connsiteY2" fmla="*/ 0 h 5155041"/>
              <a:gd name="connsiteX3" fmla="*/ 4942208 w 4944045"/>
              <a:gd name="connsiteY3" fmla="*/ 5155041 h 5155041"/>
              <a:gd name="connsiteX4" fmla="*/ 0 w 4944045"/>
              <a:gd name="connsiteY4" fmla="*/ 5150996 h 5155041"/>
              <a:gd name="connsiteX0" fmla="*/ 0 w 4944045"/>
              <a:gd name="connsiteY0" fmla="*/ 5150996 h 5155041"/>
              <a:gd name="connsiteX1" fmla="*/ 631927 w 4944045"/>
              <a:gd name="connsiteY1" fmla="*/ 4864 h 5155041"/>
              <a:gd name="connsiteX2" fmla="*/ 4943985 w 4944045"/>
              <a:gd name="connsiteY2" fmla="*/ 0 h 5155041"/>
              <a:gd name="connsiteX3" fmla="*/ 4942208 w 4944045"/>
              <a:gd name="connsiteY3" fmla="*/ 5155041 h 5155041"/>
              <a:gd name="connsiteX4" fmla="*/ 0 w 4944045"/>
              <a:gd name="connsiteY4" fmla="*/ 5150996 h 5155041"/>
              <a:gd name="connsiteX0" fmla="*/ 0 w 4944045"/>
              <a:gd name="connsiteY0" fmla="*/ 5150996 h 5155041"/>
              <a:gd name="connsiteX1" fmla="*/ 704885 w 4944045"/>
              <a:gd name="connsiteY1" fmla="*/ 4864 h 5155041"/>
              <a:gd name="connsiteX2" fmla="*/ 4943985 w 4944045"/>
              <a:gd name="connsiteY2" fmla="*/ 0 h 5155041"/>
              <a:gd name="connsiteX3" fmla="*/ 4942208 w 4944045"/>
              <a:gd name="connsiteY3" fmla="*/ 5155041 h 5155041"/>
              <a:gd name="connsiteX4" fmla="*/ 0 w 4944045"/>
              <a:gd name="connsiteY4" fmla="*/ 5150996 h 5155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4045" h="5155041">
                <a:moveTo>
                  <a:pt x="0" y="5150996"/>
                </a:moveTo>
                <a:lnTo>
                  <a:pt x="704885" y="4864"/>
                </a:lnTo>
                <a:lnTo>
                  <a:pt x="4943985" y="0"/>
                </a:lnTo>
                <a:cubicBezTo>
                  <a:pt x="4944483" y="1719710"/>
                  <a:pt x="4941710" y="3435331"/>
                  <a:pt x="4942208" y="5155041"/>
                </a:cubicBezTo>
                <a:lnTo>
                  <a:pt x="0" y="5150996"/>
                </a:lnTo>
                <a:close/>
              </a:path>
            </a:pathLst>
          </a:cu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  <a:p>
            <a:endParaRPr lang="fi-FI"/>
          </a:p>
          <a:p>
            <a:endParaRPr lang="fi-FI"/>
          </a:p>
          <a:p>
            <a:r>
              <a:rPr lang="fi-FI"/>
              <a:t>Lisää kuva klikkaamalla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A494997-AD87-321B-647B-66D65BBDD467}"/>
              </a:ext>
            </a:extLst>
          </p:cNvPr>
          <p:cNvSpPr txBox="1"/>
          <p:nvPr userDrawn="1"/>
        </p:nvSpPr>
        <p:spPr>
          <a:xfrm>
            <a:off x="1790449" y="4824319"/>
            <a:ext cx="2272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000" b="1" i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www.samediggi.fi</a:t>
            </a:r>
            <a:endParaRPr lang="fi-FI" sz="1000" b="1" i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7C6C136B-A296-A380-E345-3026FD3A0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7895" y="4839067"/>
            <a:ext cx="784068" cy="24888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7124EE7-30EE-40C6-AEC0-040B37D87902}" type="datetime1">
              <a:rPr lang="fi-FI" smtClean="0"/>
              <a:pPr/>
              <a:t>26.10.2025</a:t>
            </a:fld>
            <a:endParaRPr lang="fi-FI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71C81B22-EDE2-F5A0-5A19-BFB3D66406A0}"/>
              </a:ext>
            </a:extLst>
          </p:cNvPr>
          <p:cNvSpPr txBox="1"/>
          <p:nvPr userDrawn="1"/>
        </p:nvSpPr>
        <p:spPr>
          <a:xfrm>
            <a:off x="6367549" y="4857570"/>
            <a:ext cx="26773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9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Kuva: Saamelaiskäräjät / Kuvaajan Nimi </a:t>
            </a:r>
          </a:p>
        </p:txBody>
      </p:sp>
    </p:spTree>
    <p:extLst>
      <p:ext uri="{BB962C8B-B14F-4D97-AF65-F5344CB8AC3E}">
        <p14:creationId xmlns:p14="http://schemas.microsoft.com/office/powerpoint/2010/main" val="4054346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+ kuva (sin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 descr="Kuva, joka sisältää kohteen sininen, Sähkönsininen, Taivaansininen, kuvakaappaus&#10;&#10;Kuvaus luotu automaattisesti">
            <a:extLst>
              <a:ext uri="{FF2B5EF4-FFF2-40B4-BE49-F238E27FC236}">
                <a16:creationId xmlns:a16="http://schemas.microsoft.com/office/drawing/2014/main" id="{9D438B5C-DD83-5C73-7B15-45A65070A8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61040" cy="5155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7895" y="853509"/>
            <a:ext cx="3771979" cy="1071685"/>
          </a:xfrm>
        </p:spPr>
        <p:txBody>
          <a:bodyPr anchor="t">
            <a:normAutofit/>
          </a:bodyPr>
          <a:lstStyle>
            <a:lvl1pPr>
              <a:defRPr sz="2600" spc="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Otsikko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896" y="1925194"/>
            <a:ext cx="3771979" cy="271995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FE054C82-90C8-2524-5E77-6ADC13603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17478" y="0"/>
            <a:ext cx="4944045" cy="5155041"/>
          </a:xfrm>
          <a:custGeom>
            <a:avLst/>
            <a:gdLst>
              <a:gd name="connsiteX0" fmla="*/ 0 w 4589463"/>
              <a:gd name="connsiteY0" fmla="*/ 5143500 h 5143500"/>
              <a:gd name="connsiteX1" fmla="*/ 1147366 w 4589463"/>
              <a:gd name="connsiteY1" fmla="*/ 0 h 5143500"/>
              <a:gd name="connsiteX2" fmla="*/ 4589463 w 4589463"/>
              <a:gd name="connsiteY2" fmla="*/ 0 h 5143500"/>
              <a:gd name="connsiteX3" fmla="*/ 3442097 w 4589463"/>
              <a:gd name="connsiteY3" fmla="*/ 5143500 h 5143500"/>
              <a:gd name="connsiteX4" fmla="*/ 0 w 4589463"/>
              <a:gd name="connsiteY4" fmla="*/ 5143500 h 5143500"/>
              <a:gd name="connsiteX0" fmla="*/ 0 w 4590958"/>
              <a:gd name="connsiteY0" fmla="*/ 5143500 h 5159130"/>
              <a:gd name="connsiteX1" fmla="*/ 1147366 w 4590958"/>
              <a:gd name="connsiteY1" fmla="*/ 0 h 5159130"/>
              <a:gd name="connsiteX2" fmla="*/ 4589463 w 4590958"/>
              <a:gd name="connsiteY2" fmla="*/ 0 h 5159130"/>
              <a:gd name="connsiteX3" fmla="*/ 4590958 w 4590958"/>
              <a:gd name="connsiteY3" fmla="*/ 5159130 h 5159130"/>
              <a:gd name="connsiteX4" fmla="*/ 0 w 4590958"/>
              <a:gd name="connsiteY4" fmla="*/ 5143500 h 5159130"/>
              <a:gd name="connsiteX0" fmla="*/ 0 w 5020804"/>
              <a:gd name="connsiteY0" fmla="*/ 5159131 h 5159131"/>
              <a:gd name="connsiteX1" fmla="*/ 1577212 w 5020804"/>
              <a:gd name="connsiteY1" fmla="*/ 0 h 5159131"/>
              <a:gd name="connsiteX2" fmla="*/ 5019309 w 5020804"/>
              <a:gd name="connsiteY2" fmla="*/ 0 h 5159131"/>
              <a:gd name="connsiteX3" fmla="*/ 5020804 w 5020804"/>
              <a:gd name="connsiteY3" fmla="*/ 5159130 h 5159131"/>
              <a:gd name="connsiteX4" fmla="*/ 0 w 5020804"/>
              <a:gd name="connsiteY4" fmla="*/ 5159131 h 5159131"/>
              <a:gd name="connsiteX0" fmla="*/ 0 w 5020804"/>
              <a:gd name="connsiteY0" fmla="*/ 5159131 h 5159131"/>
              <a:gd name="connsiteX1" fmla="*/ 819120 w 5020804"/>
              <a:gd name="connsiteY1" fmla="*/ 0 h 5159131"/>
              <a:gd name="connsiteX2" fmla="*/ 5019309 w 5020804"/>
              <a:gd name="connsiteY2" fmla="*/ 0 h 5159131"/>
              <a:gd name="connsiteX3" fmla="*/ 5020804 w 5020804"/>
              <a:gd name="connsiteY3" fmla="*/ 5159130 h 5159131"/>
              <a:gd name="connsiteX4" fmla="*/ 0 w 5020804"/>
              <a:gd name="connsiteY4" fmla="*/ 5159131 h 5159131"/>
              <a:gd name="connsiteX0" fmla="*/ 0 w 4984390"/>
              <a:gd name="connsiteY0" fmla="*/ 5175315 h 5175315"/>
              <a:gd name="connsiteX1" fmla="*/ 782706 w 4984390"/>
              <a:gd name="connsiteY1" fmla="*/ 0 h 5175315"/>
              <a:gd name="connsiteX2" fmla="*/ 4982895 w 4984390"/>
              <a:gd name="connsiteY2" fmla="*/ 0 h 5175315"/>
              <a:gd name="connsiteX3" fmla="*/ 4984390 w 4984390"/>
              <a:gd name="connsiteY3" fmla="*/ 5159130 h 5175315"/>
              <a:gd name="connsiteX4" fmla="*/ 0 w 4984390"/>
              <a:gd name="connsiteY4" fmla="*/ 5175315 h 5175315"/>
              <a:gd name="connsiteX0" fmla="*/ 0 w 5000574"/>
              <a:gd name="connsiteY0" fmla="*/ 5175315 h 5179360"/>
              <a:gd name="connsiteX1" fmla="*/ 782706 w 5000574"/>
              <a:gd name="connsiteY1" fmla="*/ 0 h 5179360"/>
              <a:gd name="connsiteX2" fmla="*/ 4982895 w 5000574"/>
              <a:gd name="connsiteY2" fmla="*/ 0 h 5179360"/>
              <a:gd name="connsiteX3" fmla="*/ 5000574 w 5000574"/>
              <a:gd name="connsiteY3" fmla="*/ 5179360 h 5179360"/>
              <a:gd name="connsiteX4" fmla="*/ 0 w 5000574"/>
              <a:gd name="connsiteY4" fmla="*/ 5175315 h 5179360"/>
              <a:gd name="connsiteX0" fmla="*/ 0 w 4982955"/>
              <a:gd name="connsiteY0" fmla="*/ 5175315 h 5175315"/>
              <a:gd name="connsiteX1" fmla="*/ 782706 w 4982955"/>
              <a:gd name="connsiteY1" fmla="*/ 0 h 5175315"/>
              <a:gd name="connsiteX2" fmla="*/ 4982895 w 4982955"/>
              <a:gd name="connsiteY2" fmla="*/ 0 h 5175315"/>
              <a:gd name="connsiteX3" fmla="*/ 4981118 w 4982955"/>
              <a:gd name="connsiteY3" fmla="*/ 5155041 h 5175315"/>
              <a:gd name="connsiteX4" fmla="*/ 0 w 4982955"/>
              <a:gd name="connsiteY4" fmla="*/ 5175315 h 5175315"/>
              <a:gd name="connsiteX0" fmla="*/ 0 w 4978091"/>
              <a:gd name="connsiteY0" fmla="*/ 5150996 h 5155041"/>
              <a:gd name="connsiteX1" fmla="*/ 777842 w 4978091"/>
              <a:gd name="connsiteY1" fmla="*/ 0 h 5155041"/>
              <a:gd name="connsiteX2" fmla="*/ 4978031 w 4978091"/>
              <a:gd name="connsiteY2" fmla="*/ 0 h 5155041"/>
              <a:gd name="connsiteX3" fmla="*/ 4976254 w 4978091"/>
              <a:gd name="connsiteY3" fmla="*/ 5155041 h 5155041"/>
              <a:gd name="connsiteX4" fmla="*/ 0 w 4978091"/>
              <a:gd name="connsiteY4" fmla="*/ 5150996 h 5155041"/>
              <a:gd name="connsiteX0" fmla="*/ 0 w 4944045"/>
              <a:gd name="connsiteY0" fmla="*/ 5150996 h 5155041"/>
              <a:gd name="connsiteX1" fmla="*/ 743796 w 4944045"/>
              <a:gd name="connsiteY1" fmla="*/ 0 h 5155041"/>
              <a:gd name="connsiteX2" fmla="*/ 4943985 w 4944045"/>
              <a:gd name="connsiteY2" fmla="*/ 0 h 5155041"/>
              <a:gd name="connsiteX3" fmla="*/ 4942208 w 4944045"/>
              <a:gd name="connsiteY3" fmla="*/ 5155041 h 5155041"/>
              <a:gd name="connsiteX4" fmla="*/ 0 w 4944045"/>
              <a:gd name="connsiteY4" fmla="*/ 5150996 h 5155041"/>
              <a:gd name="connsiteX0" fmla="*/ 0 w 4944045"/>
              <a:gd name="connsiteY0" fmla="*/ 5150996 h 5155041"/>
              <a:gd name="connsiteX1" fmla="*/ 631927 w 4944045"/>
              <a:gd name="connsiteY1" fmla="*/ 4864 h 5155041"/>
              <a:gd name="connsiteX2" fmla="*/ 4943985 w 4944045"/>
              <a:gd name="connsiteY2" fmla="*/ 0 h 5155041"/>
              <a:gd name="connsiteX3" fmla="*/ 4942208 w 4944045"/>
              <a:gd name="connsiteY3" fmla="*/ 5155041 h 5155041"/>
              <a:gd name="connsiteX4" fmla="*/ 0 w 4944045"/>
              <a:gd name="connsiteY4" fmla="*/ 5150996 h 5155041"/>
              <a:gd name="connsiteX0" fmla="*/ 0 w 4944045"/>
              <a:gd name="connsiteY0" fmla="*/ 5150996 h 5155041"/>
              <a:gd name="connsiteX1" fmla="*/ 704885 w 4944045"/>
              <a:gd name="connsiteY1" fmla="*/ 4864 h 5155041"/>
              <a:gd name="connsiteX2" fmla="*/ 4943985 w 4944045"/>
              <a:gd name="connsiteY2" fmla="*/ 0 h 5155041"/>
              <a:gd name="connsiteX3" fmla="*/ 4942208 w 4944045"/>
              <a:gd name="connsiteY3" fmla="*/ 5155041 h 5155041"/>
              <a:gd name="connsiteX4" fmla="*/ 0 w 4944045"/>
              <a:gd name="connsiteY4" fmla="*/ 5150996 h 5155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4045" h="5155041">
                <a:moveTo>
                  <a:pt x="0" y="5150996"/>
                </a:moveTo>
                <a:lnTo>
                  <a:pt x="704885" y="4864"/>
                </a:lnTo>
                <a:lnTo>
                  <a:pt x="4943985" y="0"/>
                </a:lnTo>
                <a:cubicBezTo>
                  <a:pt x="4944483" y="1719710"/>
                  <a:pt x="4941710" y="3435331"/>
                  <a:pt x="4942208" y="5155041"/>
                </a:cubicBezTo>
                <a:lnTo>
                  <a:pt x="0" y="5150996"/>
                </a:lnTo>
                <a:close/>
              </a:path>
            </a:pathLst>
          </a:cu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  <a:p>
            <a:endParaRPr lang="fi-FI"/>
          </a:p>
          <a:p>
            <a:endParaRPr lang="fi-FI"/>
          </a:p>
          <a:p>
            <a:r>
              <a:rPr lang="fi-FI"/>
              <a:t>Lisää kuva klikkaamalla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2E6E931-5F4B-97F6-4822-04BE47EA175F}"/>
              </a:ext>
            </a:extLst>
          </p:cNvPr>
          <p:cNvSpPr txBox="1"/>
          <p:nvPr userDrawn="1"/>
        </p:nvSpPr>
        <p:spPr>
          <a:xfrm>
            <a:off x="1790449" y="4824319"/>
            <a:ext cx="2272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000" b="1" i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www.samediggi.fi</a:t>
            </a:r>
            <a:endParaRPr lang="fi-FI" sz="1000" b="1" i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DE9554E5-679B-19E4-A02A-6977B3706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7895" y="4839067"/>
            <a:ext cx="784068" cy="24888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7124EE7-30EE-40C6-AEC0-040B37D87902}" type="datetime1">
              <a:rPr lang="fi-FI" smtClean="0"/>
              <a:pPr/>
              <a:t>26.10.2025</a:t>
            </a:fld>
            <a:endParaRPr lang="fi-FI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944F2D4B-489F-7E2B-8371-1E8BA03F1290}"/>
              </a:ext>
            </a:extLst>
          </p:cNvPr>
          <p:cNvSpPr txBox="1"/>
          <p:nvPr userDrawn="1"/>
        </p:nvSpPr>
        <p:spPr>
          <a:xfrm>
            <a:off x="6367549" y="4857570"/>
            <a:ext cx="26773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9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Kuva: Saamelaiskäräjät / Kuvaajan Nimi </a:t>
            </a:r>
          </a:p>
        </p:txBody>
      </p:sp>
    </p:spTree>
    <p:extLst>
      <p:ext uri="{BB962C8B-B14F-4D97-AF65-F5344CB8AC3E}">
        <p14:creationId xmlns:p14="http://schemas.microsoft.com/office/powerpoint/2010/main" val="1010543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alaotsikko + kuva (puna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Kuva, joka sisältää kohteen punainen, appelsiini, Grafiikka, muotoilu&#10;&#10;Kuvaus luotu automaattisesti">
            <a:extLst>
              <a:ext uri="{FF2B5EF4-FFF2-40B4-BE49-F238E27FC236}">
                <a16:creationId xmlns:a16="http://schemas.microsoft.com/office/drawing/2014/main" id="{E9C61734-9B29-C3AE-11A8-3AC5A41CE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61040" cy="5155041"/>
          </a:xfrm>
          <a:prstGeom prst="rect">
            <a:avLst/>
          </a:prstGeom>
        </p:spPr>
      </p:pic>
      <p:sp>
        <p:nvSpPr>
          <p:cNvPr id="15" name="Kuvan paikkamerkki 8">
            <a:extLst>
              <a:ext uri="{FF2B5EF4-FFF2-40B4-BE49-F238E27FC236}">
                <a16:creationId xmlns:a16="http://schemas.microsoft.com/office/drawing/2014/main" id="{629D20E0-160E-D33B-E608-6DD34C2BF5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17478" y="0"/>
            <a:ext cx="4944045" cy="5155041"/>
          </a:xfrm>
          <a:custGeom>
            <a:avLst/>
            <a:gdLst>
              <a:gd name="connsiteX0" fmla="*/ 0 w 4589463"/>
              <a:gd name="connsiteY0" fmla="*/ 5143500 h 5143500"/>
              <a:gd name="connsiteX1" fmla="*/ 1147366 w 4589463"/>
              <a:gd name="connsiteY1" fmla="*/ 0 h 5143500"/>
              <a:gd name="connsiteX2" fmla="*/ 4589463 w 4589463"/>
              <a:gd name="connsiteY2" fmla="*/ 0 h 5143500"/>
              <a:gd name="connsiteX3" fmla="*/ 3442097 w 4589463"/>
              <a:gd name="connsiteY3" fmla="*/ 5143500 h 5143500"/>
              <a:gd name="connsiteX4" fmla="*/ 0 w 4589463"/>
              <a:gd name="connsiteY4" fmla="*/ 5143500 h 5143500"/>
              <a:gd name="connsiteX0" fmla="*/ 0 w 4590958"/>
              <a:gd name="connsiteY0" fmla="*/ 5143500 h 5159130"/>
              <a:gd name="connsiteX1" fmla="*/ 1147366 w 4590958"/>
              <a:gd name="connsiteY1" fmla="*/ 0 h 5159130"/>
              <a:gd name="connsiteX2" fmla="*/ 4589463 w 4590958"/>
              <a:gd name="connsiteY2" fmla="*/ 0 h 5159130"/>
              <a:gd name="connsiteX3" fmla="*/ 4590958 w 4590958"/>
              <a:gd name="connsiteY3" fmla="*/ 5159130 h 5159130"/>
              <a:gd name="connsiteX4" fmla="*/ 0 w 4590958"/>
              <a:gd name="connsiteY4" fmla="*/ 5143500 h 5159130"/>
              <a:gd name="connsiteX0" fmla="*/ 0 w 5020804"/>
              <a:gd name="connsiteY0" fmla="*/ 5159131 h 5159131"/>
              <a:gd name="connsiteX1" fmla="*/ 1577212 w 5020804"/>
              <a:gd name="connsiteY1" fmla="*/ 0 h 5159131"/>
              <a:gd name="connsiteX2" fmla="*/ 5019309 w 5020804"/>
              <a:gd name="connsiteY2" fmla="*/ 0 h 5159131"/>
              <a:gd name="connsiteX3" fmla="*/ 5020804 w 5020804"/>
              <a:gd name="connsiteY3" fmla="*/ 5159130 h 5159131"/>
              <a:gd name="connsiteX4" fmla="*/ 0 w 5020804"/>
              <a:gd name="connsiteY4" fmla="*/ 5159131 h 5159131"/>
              <a:gd name="connsiteX0" fmla="*/ 0 w 5020804"/>
              <a:gd name="connsiteY0" fmla="*/ 5159131 h 5159131"/>
              <a:gd name="connsiteX1" fmla="*/ 819120 w 5020804"/>
              <a:gd name="connsiteY1" fmla="*/ 0 h 5159131"/>
              <a:gd name="connsiteX2" fmla="*/ 5019309 w 5020804"/>
              <a:gd name="connsiteY2" fmla="*/ 0 h 5159131"/>
              <a:gd name="connsiteX3" fmla="*/ 5020804 w 5020804"/>
              <a:gd name="connsiteY3" fmla="*/ 5159130 h 5159131"/>
              <a:gd name="connsiteX4" fmla="*/ 0 w 5020804"/>
              <a:gd name="connsiteY4" fmla="*/ 5159131 h 5159131"/>
              <a:gd name="connsiteX0" fmla="*/ 0 w 4984390"/>
              <a:gd name="connsiteY0" fmla="*/ 5175315 h 5175315"/>
              <a:gd name="connsiteX1" fmla="*/ 782706 w 4984390"/>
              <a:gd name="connsiteY1" fmla="*/ 0 h 5175315"/>
              <a:gd name="connsiteX2" fmla="*/ 4982895 w 4984390"/>
              <a:gd name="connsiteY2" fmla="*/ 0 h 5175315"/>
              <a:gd name="connsiteX3" fmla="*/ 4984390 w 4984390"/>
              <a:gd name="connsiteY3" fmla="*/ 5159130 h 5175315"/>
              <a:gd name="connsiteX4" fmla="*/ 0 w 4984390"/>
              <a:gd name="connsiteY4" fmla="*/ 5175315 h 5175315"/>
              <a:gd name="connsiteX0" fmla="*/ 0 w 5000574"/>
              <a:gd name="connsiteY0" fmla="*/ 5175315 h 5179360"/>
              <a:gd name="connsiteX1" fmla="*/ 782706 w 5000574"/>
              <a:gd name="connsiteY1" fmla="*/ 0 h 5179360"/>
              <a:gd name="connsiteX2" fmla="*/ 4982895 w 5000574"/>
              <a:gd name="connsiteY2" fmla="*/ 0 h 5179360"/>
              <a:gd name="connsiteX3" fmla="*/ 5000574 w 5000574"/>
              <a:gd name="connsiteY3" fmla="*/ 5179360 h 5179360"/>
              <a:gd name="connsiteX4" fmla="*/ 0 w 5000574"/>
              <a:gd name="connsiteY4" fmla="*/ 5175315 h 5179360"/>
              <a:gd name="connsiteX0" fmla="*/ 0 w 4982955"/>
              <a:gd name="connsiteY0" fmla="*/ 5175315 h 5175315"/>
              <a:gd name="connsiteX1" fmla="*/ 782706 w 4982955"/>
              <a:gd name="connsiteY1" fmla="*/ 0 h 5175315"/>
              <a:gd name="connsiteX2" fmla="*/ 4982895 w 4982955"/>
              <a:gd name="connsiteY2" fmla="*/ 0 h 5175315"/>
              <a:gd name="connsiteX3" fmla="*/ 4981118 w 4982955"/>
              <a:gd name="connsiteY3" fmla="*/ 5155041 h 5175315"/>
              <a:gd name="connsiteX4" fmla="*/ 0 w 4982955"/>
              <a:gd name="connsiteY4" fmla="*/ 5175315 h 5175315"/>
              <a:gd name="connsiteX0" fmla="*/ 0 w 4978091"/>
              <a:gd name="connsiteY0" fmla="*/ 5150996 h 5155041"/>
              <a:gd name="connsiteX1" fmla="*/ 777842 w 4978091"/>
              <a:gd name="connsiteY1" fmla="*/ 0 h 5155041"/>
              <a:gd name="connsiteX2" fmla="*/ 4978031 w 4978091"/>
              <a:gd name="connsiteY2" fmla="*/ 0 h 5155041"/>
              <a:gd name="connsiteX3" fmla="*/ 4976254 w 4978091"/>
              <a:gd name="connsiteY3" fmla="*/ 5155041 h 5155041"/>
              <a:gd name="connsiteX4" fmla="*/ 0 w 4978091"/>
              <a:gd name="connsiteY4" fmla="*/ 5150996 h 5155041"/>
              <a:gd name="connsiteX0" fmla="*/ 0 w 4944045"/>
              <a:gd name="connsiteY0" fmla="*/ 5150996 h 5155041"/>
              <a:gd name="connsiteX1" fmla="*/ 743796 w 4944045"/>
              <a:gd name="connsiteY1" fmla="*/ 0 h 5155041"/>
              <a:gd name="connsiteX2" fmla="*/ 4943985 w 4944045"/>
              <a:gd name="connsiteY2" fmla="*/ 0 h 5155041"/>
              <a:gd name="connsiteX3" fmla="*/ 4942208 w 4944045"/>
              <a:gd name="connsiteY3" fmla="*/ 5155041 h 5155041"/>
              <a:gd name="connsiteX4" fmla="*/ 0 w 4944045"/>
              <a:gd name="connsiteY4" fmla="*/ 5150996 h 5155041"/>
              <a:gd name="connsiteX0" fmla="*/ 0 w 4944045"/>
              <a:gd name="connsiteY0" fmla="*/ 5150996 h 5155041"/>
              <a:gd name="connsiteX1" fmla="*/ 631927 w 4944045"/>
              <a:gd name="connsiteY1" fmla="*/ 4864 h 5155041"/>
              <a:gd name="connsiteX2" fmla="*/ 4943985 w 4944045"/>
              <a:gd name="connsiteY2" fmla="*/ 0 h 5155041"/>
              <a:gd name="connsiteX3" fmla="*/ 4942208 w 4944045"/>
              <a:gd name="connsiteY3" fmla="*/ 5155041 h 5155041"/>
              <a:gd name="connsiteX4" fmla="*/ 0 w 4944045"/>
              <a:gd name="connsiteY4" fmla="*/ 5150996 h 5155041"/>
              <a:gd name="connsiteX0" fmla="*/ 0 w 4944045"/>
              <a:gd name="connsiteY0" fmla="*/ 5150996 h 5155041"/>
              <a:gd name="connsiteX1" fmla="*/ 704885 w 4944045"/>
              <a:gd name="connsiteY1" fmla="*/ 4864 h 5155041"/>
              <a:gd name="connsiteX2" fmla="*/ 4943985 w 4944045"/>
              <a:gd name="connsiteY2" fmla="*/ 0 h 5155041"/>
              <a:gd name="connsiteX3" fmla="*/ 4942208 w 4944045"/>
              <a:gd name="connsiteY3" fmla="*/ 5155041 h 5155041"/>
              <a:gd name="connsiteX4" fmla="*/ 0 w 4944045"/>
              <a:gd name="connsiteY4" fmla="*/ 5150996 h 5155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4045" h="5155041">
                <a:moveTo>
                  <a:pt x="0" y="5150996"/>
                </a:moveTo>
                <a:lnTo>
                  <a:pt x="704885" y="4864"/>
                </a:lnTo>
                <a:lnTo>
                  <a:pt x="4943985" y="0"/>
                </a:lnTo>
                <a:cubicBezTo>
                  <a:pt x="4944483" y="1719710"/>
                  <a:pt x="4941710" y="3435331"/>
                  <a:pt x="4942208" y="5155041"/>
                </a:cubicBezTo>
                <a:lnTo>
                  <a:pt x="0" y="5150996"/>
                </a:lnTo>
                <a:close/>
              </a:path>
            </a:pathLst>
          </a:cu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  <a:p>
            <a:endParaRPr lang="fi-FI"/>
          </a:p>
          <a:p>
            <a:endParaRPr lang="fi-FI"/>
          </a:p>
          <a:p>
            <a:r>
              <a:rPr lang="fi-FI"/>
              <a:t>Lisää kuva klikkaamalla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42621C2-2CE9-0230-00BB-6A19F1F10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325" y="1808945"/>
            <a:ext cx="3668456" cy="622901"/>
          </a:xfrm>
        </p:spPr>
        <p:txBody>
          <a:bodyPr anchor="b">
            <a:normAutofit/>
          </a:bodyPr>
          <a:lstStyle>
            <a:lvl1pPr>
              <a:defRPr sz="3200" spc="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Otsikko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6978C0F-4851-74A5-D99E-121F15B6A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325" y="2571750"/>
            <a:ext cx="3668456" cy="3599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30512DB8-E4F1-2AEA-B4BD-6963EEEDCEE0}"/>
              </a:ext>
            </a:extLst>
          </p:cNvPr>
          <p:cNvSpPr txBox="1"/>
          <p:nvPr userDrawn="1"/>
        </p:nvSpPr>
        <p:spPr>
          <a:xfrm>
            <a:off x="1790449" y="4824319"/>
            <a:ext cx="2272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000" b="1" i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www.samediggi.fi</a:t>
            </a:r>
            <a:endParaRPr lang="fi-FI" sz="1000" b="1" i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44122BD-C571-DE8B-EB1C-9CD6F4EF11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7895" y="4839067"/>
            <a:ext cx="784068" cy="24888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7124EE7-30EE-40C6-AEC0-040B37D87902}" type="datetime1">
              <a:rPr lang="fi-FI" smtClean="0"/>
              <a:pPr/>
              <a:t>26.10.2025</a:t>
            </a:fld>
            <a:endParaRPr lang="fi-FI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37CD562A-E46A-B70E-5CF9-B1A5CDAEF107}"/>
              </a:ext>
            </a:extLst>
          </p:cNvPr>
          <p:cNvSpPr txBox="1"/>
          <p:nvPr userDrawn="1"/>
        </p:nvSpPr>
        <p:spPr>
          <a:xfrm>
            <a:off x="6367549" y="4857570"/>
            <a:ext cx="26773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9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Kuva: Saamelaiskäräjät / Kuvaajan Nimi </a:t>
            </a:r>
          </a:p>
        </p:txBody>
      </p:sp>
    </p:spTree>
    <p:extLst>
      <p:ext uri="{BB962C8B-B14F-4D97-AF65-F5344CB8AC3E}">
        <p14:creationId xmlns:p14="http://schemas.microsoft.com/office/powerpoint/2010/main" val="341546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+ kuva (puna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Kuva, joka sisältää kohteen punainen, appelsiini, Grafiikka, muotoilu&#10;&#10;Kuvaus luotu automaattisesti">
            <a:extLst>
              <a:ext uri="{FF2B5EF4-FFF2-40B4-BE49-F238E27FC236}">
                <a16:creationId xmlns:a16="http://schemas.microsoft.com/office/drawing/2014/main" id="{E9C61734-9B29-C3AE-11A8-3AC5A41CE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61040" cy="5155041"/>
          </a:xfrm>
          <a:prstGeom prst="rect">
            <a:avLst/>
          </a:prstGeom>
        </p:spPr>
      </p:pic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61107E4D-EFDF-B219-5A8D-C292E3F91F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17478" y="0"/>
            <a:ext cx="4944045" cy="5155041"/>
          </a:xfrm>
          <a:custGeom>
            <a:avLst/>
            <a:gdLst>
              <a:gd name="connsiteX0" fmla="*/ 0 w 4589463"/>
              <a:gd name="connsiteY0" fmla="*/ 5143500 h 5143500"/>
              <a:gd name="connsiteX1" fmla="*/ 1147366 w 4589463"/>
              <a:gd name="connsiteY1" fmla="*/ 0 h 5143500"/>
              <a:gd name="connsiteX2" fmla="*/ 4589463 w 4589463"/>
              <a:gd name="connsiteY2" fmla="*/ 0 h 5143500"/>
              <a:gd name="connsiteX3" fmla="*/ 3442097 w 4589463"/>
              <a:gd name="connsiteY3" fmla="*/ 5143500 h 5143500"/>
              <a:gd name="connsiteX4" fmla="*/ 0 w 4589463"/>
              <a:gd name="connsiteY4" fmla="*/ 5143500 h 5143500"/>
              <a:gd name="connsiteX0" fmla="*/ 0 w 4590958"/>
              <a:gd name="connsiteY0" fmla="*/ 5143500 h 5159130"/>
              <a:gd name="connsiteX1" fmla="*/ 1147366 w 4590958"/>
              <a:gd name="connsiteY1" fmla="*/ 0 h 5159130"/>
              <a:gd name="connsiteX2" fmla="*/ 4589463 w 4590958"/>
              <a:gd name="connsiteY2" fmla="*/ 0 h 5159130"/>
              <a:gd name="connsiteX3" fmla="*/ 4590958 w 4590958"/>
              <a:gd name="connsiteY3" fmla="*/ 5159130 h 5159130"/>
              <a:gd name="connsiteX4" fmla="*/ 0 w 4590958"/>
              <a:gd name="connsiteY4" fmla="*/ 5143500 h 5159130"/>
              <a:gd name="connsiteX0" fmla="*/ 0 w 5020804"/>
              <a:gd name="connsiteY0" fmla="*/ 5159131 h 5159131"/>
              <a:gd name="connsiteX1" fmla="*/ 1577212 w 5020804"/>
              <a:gd name="connsiteY1" fmla="*/ 0 h 5159131"/>
              <a:gd name="connsiteX2" fmla="*/ 5019309 w 5020804"/>
              <a:gd name="connsiteY2" fmla="*/ 0 h 5159131"/>
              <a:gd name="connsiteX3" fmla="*/ 5020804 w 5020804"/>
              <a:gd name="connsiteY3" fmla="*/ 5159130 h 5159131"/>
              <a:gd name="connsiteX4" fmla="*/ 0 w 5020804"/>
              <a:gd name="connsiteY4" fmla="*/ 5159131 h 5159131"/>
              <a:gd name="connsiteX0" fmla="*/ 0 w 5020804"/>
              <a:gd name="connsiteY0" fmla="*/ 5159131 h 5159131"/>
              <a:gd name="connsiteX1" fmla="*/ 819120 w 5020804"/>
              <a:gd name="connsiteY1" fmla="*/ 0 h 5159131"/>
              <a:gd name="connsiteX2" fmla="*/ 5019309 w 5020804"/>
              <a:gd name="connsiteY2" fmla="*/ 0 h 5159131"/>
              <a:gd name="connsiteX3" fmla="*/ 5020804 w 5020804"/>
              <a:gd name="connsiteY3" fmla="*/ 5159130 h 5159131"/>
              <a:gd name="connsiteX4" fmla="*/ 0 w 5020804"/>
              <a:gd name="connsiteY4" fmla="*/ 5159131 h 5159131"/>
              <a:gd name="connsiteX0" fmla="*/ 0 w 4984390"/>
              <a:gd name="connsiteY0" fmla="*/ 5175315 h 5175315"/>
              <a:gd name="connsiteX1" fmla="*/ 782706 w 4984390"/>
              <a:gd name="connsiteY1" fmla="*/ 0 h 5175315"/>
              <a:gd name="connsiteX2" fmla="*/ 4982895 w 4984390"/>
              <a:gd name="connsiteY2" fmla="*/ 0 h 5175315"/>
              <a:gd name="connsiteX3" fmla="*/ 4984390 w 4984390"/>
              <a:gd name="connsiteY3" fmla="*/ 5159130 h 5175315"/>
              <a:gd name="connsiteX4" fmla="*/ 0 w 4984390"/>
              <a:gd name="connsiteY4" fmla="*/ 5175315 h 5175315"/>
              <a:gd name="connsiteX0" fmla="*/ 0 w 5000574"/>
              <a:gd name="connsiteY0" fmla="*/ 5175315 h 5179360"/>
              <a:gd name="connsiteX1" fmla="*/ 782706 w 5000574"/>
              <a:gd name="connsiteY1" fmla="*/ 0 h 5179360"/>
              <a:gd name="connsiteX2" fmla="*/ 4982895 w 5000574"/>
              <a:gd name="connsiteY2" fmla="*/ 0 h 5179360"/>
              <a:gd name="connsiteX3" fmla="*/ 5000574 w 5000574"/>
              <a:gd name="connsiteY3" fmla="*/ 5179360 h 5179360"/>
              <a:gd name="connsiteX4" fmla="*/ 0 w 5000574"/>
              <a:gd name="connsiteY4" fmla="*/ 5175315 h 5179360"/>
              <a:gd name="connsiteX0" fmla="*/ 0 w 4982955"/>
              <a:gd name="connsiteY0" fmla="*/ 5175315 h 5175315"/>
              <a:gd name="connsiteX1" fmla="*/ 782706 w 4982955"/>
              <a:gd name="connsiteY1" fmla="*/ 0 h 5175315"/>
              <a:gd name="connsiteX2" fmla="*/ 4982895 w 4982955"/>
              <a:gd name="connsiteY2" fmla="*/ 0 h 5175315"/>
              <a:gd name="connsiteX3" fmla="*/ 4981118 w 4982955"/>
              <a:gd name="connsiteY3" fmla="*/ 5155041 h 5175315"/>
              <a:gd name="connsiteX4" fmla="*/ 0 w 4982955"/>
              <a:gd name="connsiteY4" fmla="*/ 5175315 h 5175315"/>
              <a:gd name="connsiteX0" fmla="*/ 0 w 4978091"/>
              <a:gd name="connsiteY0" fmla="*/ 5150996 h 5155041"/>
              <a:gd name="connsiteX1" fmla="*/ 777842 w 4978091"/>
              <a:gd name="connsiteY1" fmla="*/ 0 h 5155041"/>
              <a:gd name="connsiteX2" fmla="*/ 4978031 w 4978091"/>
              <a:gd name="connsiteY2" fmla="*/ 0 h 5155041"/>
              <a:gd name="connsiteX3" fmla="*/ 4976254 w 4978091"/>
              <a:gd name="connsiteY3" fmla="*/ 5155041 h 5155041"/>
              <a:gd name="connsiteX4" fmla="*/ 0 w 4978091"/>
              <a:gd name="connsiteY4" fmla="*/ 5150996 h 5155041"/>
              <a:gd name="connsiteX0" fmla="*/ 0 w 4944045"/>
              <a:gd name="connsiteY0" fmla="*/ 5150996 h 5155041"/>
              <a:gd name="connsiteX1" fmla="*/ 743796 w 4944045"/>
              <a:gd name="connsiteY1" fmla="*/ 0 h 5155041"/>
              <a:gd name="connsiteX2" fmla="*/ 4943985 w 4944045"/>
              <a:gd name="connsiteY2" fmla="*/ 0 h 5155041"/>
              <a:gd name="connsiteX3" fmla="*/ 4942208 w 4944045"/>
              <a:gd name="connsiteY3" fmla="*/ 5155041 h 5155041"/>
              <a:gd name="connsiteX4" fmla="*/ 0 w 4944045"/>
              <a:gd name="connsiteY4" fmla="*/ 5150996 h 5155041"/>
              <a:gd name="connsiteX0" fmla="*/ 0 w 4944045"/>
              <a:gd name="connsiteY0" fmla="*/ 5150996 h 5155041"/>
              <a:gd name="connsiteX1" fmla="*/ 631927 w 4944045"/>
              <a:gd name="connsiteY1" fmla="*/ 4864 h 5155041"/>
              <a:gd name="connsiteX2" fmla="*/ 4943985 w 4944045"/>
              <a:gd name="connsiteY2" fmla="*/ 0 h 5155041"/>
              <a:gd name="connsiteX3" fmla="*/ 4942208 w 4944045"/>
              <a:gd name="connsiteY3" fmla="*/ 5155041 h 5155041"/>
              <a:gd name="connsiteX4" fmla="*/ 0 w 4944045"/>
              <a:gd name="connsiteY4" fmla="*/ 5150996 h 5155041"/>
              <a:gd name="connsiteX0" fmla="*/ 0 w 4944045"/>
              <a:gd name="connsiteY0" fmla="*/ 5150996 h 5155041"/>
              <a:gd name="connsiteX1" fmla="*/ 704885 w 4944045"/>
              <a:gd name="connsiteY1" fmla="*/ 4864 h 5155041"/>
              <a:gd name="connsiteX2" fmla="*/ 4943985 w 4944045"/>
              <a:gd name="connsiteY2" fmla="*/ 0 h 5155041"/>
              <a:gd name="connsiteX3" fmla="*/ 4942208 w 4944045"/>
              <a:gd name="connsiteY3" fmla="*/ 5155041 h 5155041"/>
              <a:gd name="connsiteX4" fmla="*/ 0 w 4944045"/>
              <a:gd name="connsiteY4" fmla="*/ 5150996 h 5155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4045" h="5155041">
                <a:moveTo>
                  <a:pt x="0" y="5150996"/>
                </a:moveTo>
                <a:lnTo>
                  <a:pt x="704885" y="4864"/>
                </a:lnTo>
                <a:lnTo>
                  <a:pt x="4943985" y="0"/>
                </a:lnTo>
                <a:cubicBezTo>
                  <a:pt x="4944483" y="1719710"/>
                  <a:pt x="4941710" y="3435331"/>
                  <a:pt x="4942208" y="5155041"/>
                </a:cubicBezTo>
                <a:lnTo>
                  <a:pt x="0" y="5150996"/>
                </a:lnTo>
                <a:close/>
              </a:path>
            </a:pathLst>
          </a:cu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  <a:p>
            <a:endParaRPr lang="fi-FI"/>
          </a:p>
          <a:p>
            <a:endParaRPr lang="fi-FI"/>
          </a:p>
          <a:p>
            <a:r>
              <a:rPr lang="fi-FI"/>
              <a:t>Lisää kuva klikkaamalla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7BABA92-BA1E-3563-B35B-E7E263BE5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7896" y="1925194"/>
            <a:ext cx="3771979" cy="271995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5ED0E8-5AE4-6067-4475-1A81D6C83F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895" y="853509"/>
            <a:ext cx="3771979" cy="1071685"/>
          </a:xfrm>
        </p:spPr>
        <p:txBody>
          <a:bodyPr anchor="t">
            <a:normAutofit/>
          </a:bodyPr>
          <a:lstStyle>
            <a:lvl1pPr>
              <a:defRPr sz="2600" spc="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Otsikko</a:t>
            </a:r>
            <a:endParaRPr lang="en-US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54980D7-3150-0268-1EBB-0C0C3D9C950C}"/>
              </a:ext>
            </a:extLst>
          </p:cNvPr>
          <p:cNvSpPr txBox="1"/>
          <p:nvPr userDrawn="1"/>
        </p:nvSpPr>
        <p:spPr>
          <a:xfrm>
            <a:off x="1790449" y="4824319"/>
            <a:ext cx="2272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000" b="1" i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www.samediggi.fi</a:t>
            </a:r>
            <a:endParaRPr lang="fi-FI" sz="1000" b="1" i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5A9405CE-7654-68E4-D707-68CA080C2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7895" y="4839067"/>
            <a:ext cx="784068" cy="24888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7124EE7-30EE-40C6-AEC0-040B37D87902}" type="datetime1">
              <a:rPr lang="fi-FI" smtClean="0"/>
              <a:pPr/>
              <a:t>26.10.2025</a:t>
            </a:fld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F0CE4C30-1A1B-865C-91CD-D865F1EE9D3F}"/>
              </a:ext>
            </a:extLst>
          </p:cNvPr>
          <p:cNvSpPr txBox="1"/>
          <p:nvPr userDrawn="1"/>
        </p:nvSpPr>
        <p:spPr>
          <a:xfrm>
            <a:off x="6367549" y="4857570"/>
            <a:ext cx="26773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9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Kuva: Saamelaiskäräjät / Kuvaajan Nimi </a:t>
            </a:r>
          </a:p>
        </p:txBody>
      </p:sp>
    </p:spTree>
    <p:extLst>
      <p:ext uri="{BB962C8B-B14F-4D97-AF65-F5344CB8AC3E}">
        <p14:creationId xmlns:p14="http://schemas.microsoft.com/office/powerpoint/2010/main" val="2398252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alaotsikko + kuva (kelta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 descr="Kuva, joka sisältää kohteen keltainen, appelsiini&#10;&#10;Kuvaus luotu automaattisesti">
            <a:extLst>
              <a:ext uri="{FF2B5EF4-FFF2-40B4-BE49-F238E27FC236}">
                <a16:creationId xmlns:a16="http://schemas.microsoft.com/office/drawing/2014/main" id="{02210BB2-96DF-BDAF-FC52-2B65326CE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3083"/>
            <a:ext cx="9185034" cy="5178124"/>
          </a:xfrm>
          <a:prstGeom prst="rect">
            <a:avLst/>
          </a:prstGeom>
        </p:spPr>
      </p:pic>
      <p:sp>
        <p:nvSpPr>
          <p:cNvPr id="16" name="Kuvan paikkamerkki 8">
            <a:extLst>
              <a:ext uri="{FF2B5EF4-FFF2-40B4-BE49-F238E27FC236}">
                <a16:creationId xmlns:a16="http://schemas.microsoft.com/office/drawing/2014/main" id="{E73F94F6-38ED-42E2-227D-4DCC99F5A3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17478" y="0"/>
            <a:ext cx="4944045" cy="5155041"/>
          </a:xfrm>
          <a:custGeom>
            <a:avLst/>
            <a:gdLst>
              <a:gd name="connsiteX0" fmla="*/ 0 w 4589463"/>
              <a:gd name="connsiteY0" fmla="*/ 5143500 h 5143500"/>
              <a:gd name="connsiteX1" fmla="*/ 1147366 w 4589463"/>
              <a:gd name="connsiteY1" fmla="*/ 0 h 5143500"/>
              <a:gd name="connsiteX2" fmla="*/ 4589463 w 4589463"/>
              <a:gd name="connsiteY2" fmla="*/ 0 h 5143500"/>
              <a:gd name="connsiteX3" fmla="*/ 3442097 w 4589463"/>
              <a:gd name="connsiteY3" fmla="*/ 5143500 h 5143500"/>
              <a:gd name="connsiteX4" fmla="*/ 0 w 4589463"/>
              <a:gd name="connsiteY4" fmla="*/ 5143500 h 5143500"/>
              <a:gd name="connsiteX0" fmla="*/ 0 w 4590958"/>
              <a:gd name="connsiteY0" fmla="*/ 5143500 h 5159130"/>
              <a:gd name="connsiteX1" fmla="*/ 1147366 w 4590958"/>
              <a:gd name="connsiteY1" fmla="*/ 0 h 5159130"/>
              <a:gd name="connsiteX2" fmla="*/ 4589463 w 4590958"/>
              <a:gd name="connsiteY2" fmla="*/ 0 h 5159130"/>
              <a:gd name="connsiteX3" fmla="*/ 4590958 w 4590958"/>
              <a:gd name="connsiteY3" fmla="*/ 5159130 h 5159130"/>
              <a:gd name="connsiteX4" fmla="*/ 0 w 4590958"/>
              <a:gd name="connsiteY4" fmla="*/ 5143500 h 5159130"/>
              <a:gd name="connsiteX0" fmla="*/ 0 w 5020804"/>
              <a:gd name="connsiteY0" fmla="*/ 5159131 h 5159131"/>
              <a:gd name="connsiteX1" fmla="*/ 1577212 w 5020804"/>
              <a:gd name="connsiteY1" fmla="*/ 0 h 5159131"/>
              <a:gd name="connsiteX2" fmla="*/ 5019309 w 5020804"/>
              <a:gd name="connsiteY2" fmla="*/ 0 h 5159131"/>
              <a:gd name="connsiteX3" fmla="*/ 5020804 w 5020804"/>
              <a:gd name="connsiteY3" fmla="*/ 5159130 h 5159131"/>
              <a:gd name="connsiteX4" fmla="*/ 0 w 5020804"/>
              <a:gd name="connsiteY4" fmla="*/ 5159131 h 5159131"/>
              <a:gd name="connsiteX0" fmla="*/ 0 w 5020804"/>
              <a:gd name="connsiteY0" fmla="*/ 5159131 h 5159131"/>
              <a:gd name="connsiteX1" fmla="*/ 819120 w 5020804"/>
              <a:gd name="connsiteY1" fmla="*/ 0 h 5159131"/>
              <a:gd name="connsiteX2" fmla="*/ 5019309 w 5020804"/>
              <a:gd name="connsiteY2" fmla="*/ 0 h 5159131"/>
              <a:gd name="connsiteX3" fmla="*/ 5020804 w 5020804"/>
              <a:gd name="connsiteY3" fmla="*/ 5159130 h 5159131"/>
              <a:gd name="connsiteX4" fmla="*/ 0 w 5020804"/>
              <a:gd name="connsiteY4" fmla="*/ 5159131 h 5159131"/>
              <a:gd name="connsiteX0" fmla="*/ 0 w 4984390"/>
              <a:gd name="connsiteY0" fmla="*/ 5175315 h 5175315"/>
              <a:gd name="connsiteX1" fmla="*/ 782706 w 4984390"/>
              <a:gd name="connsiteY1" fmla="*/ 0 h 5175315"/>
              <a:gd name="connsiteX2" fmla="*/ 4982895 w 4984390"/>
              <a:gd name="connsiteY2" fmla="*/ 0 h 5175315"/>
              <a:gd name="connsiteX3" fmla="*/ 4984390 w 4984390"/>
              <a:gd name="connsiteY3" fmla="*/ 5159130 h 5175315"/>
              <a:gd name="connsiteX4" fmla="*/ 0 w 4984390"/>
              <a:gd name="connsiteY4" fmla="*/ 5175315 h 5175315"/>
              <a:gd name="connsiteX0" fmla="*/ 0 w 5000574"/>
              <a:gd name="connsiteY0" fmla="*/ 5175315 h 5179360"/>
              <a:gd name="connsiteX1" fmla="*/ 782706 w 5000574"/>
              <a:gd name="connsiteY1" fmla="*/ 0 h 5179360"/>
              <a:gd name="connsiteX2" fmla="*/ 4982895 w 5000574"/>
              <a:gd name="connsiteY2" fmla="*/ 0 h 5179360"/>
              <a:gd name="connsiteX3" fmla="*/ 5000574 w 5000574"/>
              <a:gd name="connsiteY3" fmla="*/ 5179360 h 5179360"/>
              <a:gd name="connsiteX4" fmla="*/ 0 w 5000574"/>
              <a:gd name="connsiteY4" fmla="*/ 5175315 h 5179360"/>
              <a:gd name="connsiteX0" fmla="*/ 0 w 4982955"/>
              <a:gd name="connsiteY0" fmla="*/ 5175315 h 5175315"/>
              <a:gd name="connsiteX1" fmla="*/ 782706 w 4982955"/>
              <a:gd name="connsiteY1" fmla="*/ 0 h 5175315"/>
              <a:gd name="connsiteX2" fmla="*/ 4982895 w 4982955"/>
              <a:gd name="connsiteY2" fmla="*/ 0 h 5175315"/>
              <a:gd name="connsiteX3" fmla="*/ 4981118 w 4982955"/>
              <a:gd name="connsiteY3" fmla="*/ 5155041 h 5175315"/>
              <a:gd name="connsiteX4" fmla="*/ 0 w 4982955"/>
              <a:gd name="connsiteY4" fmla="*/ 5175315 h 5175315"/>
              <a:gd name="connsiteX0" fmla="*/ 0 w 4978091"/>
              <a:gd name="connsiteY0" fmla="*/ 5150996 h 5155041"/>
              <a:gd name="connsiteX1" fmla="*/ 777842 w 4978091"/>
              <a:gd name="connsiteY1" fmla="*/ 0 h 5155041"/>
              <a:gd name="connsiteX2" fmla="*/ 4978031 w 4978091"/>
              <a:gd name="connsiteY2" fmla="*/ 0 h 5155041"/>
              <a:gd name="connsiteX3" fmla="*/ 4976254 w 4978091"/>
              <a:gd name="connsiteY3" fmla="*/ 5155041 h 5155041"/>
              <a:gd name="connsiteX4" fmla="*/ 0 w 4978091"/>
              <a:gd name="connsiteY4" fmla="*/ 5150996 h 5155041"/>
              <a:gd name="connsiteX0" fmla="*/ 0 w 4944045"/>
              <a:gd name="connsiteY0" fmla="*/ 5150996 h 5155041"/>
              <a:gd name="connsiteX1" fmla="*/ 743796 w 4944045"/>
              <a:gd name="connsiteY1" fmla="*/ 0 h 5155041"/>
              <a:gd name="connsiteX2" fmla="*/ 4943985 w 4944045"/>
              <a:gd name="connsiteY2" fmla="*/ 0 h 5155041"/>
              <a:gd name="connsiteX3" fmla="*/ 4942208 w 4944045"/>
              <a:gd name="connsiteY3" fmla="*/ 5155041 h 5155041"/>
              <a:gd name="connsiteX4" fmla="*/ 0 w 4944045"/>
              <a:gd name="connsiteY4" fmla="*/ 5150996 h 5155041"/>
              <a:gd name="connsiteX0" fmla="*/ 0 w 4944045"/>
              <a:gd name="connsiteY0" fmla="*/ 5150996 h 5155041"/>
              <a:gd name="connsiteX1" fmla="*/ 631927 w 4944045"/>
              <a:gd name="connsiteY1" fmla="*/ 4864 h 5155041"/>
              <a:gd name="connsiteX2" fmla="*/ 4943985 w 4944045"/>
              <a:gd name="connsiteY2" fmla="*/ 0 h 5155041"/>
              <a:gd name="connsiteX3" fmla="*/ 4942208 w 4944045"/>
              <a:gd name="connsiteY3" fmla="*/ 5155041 h 5155041"/>
              <a:gd name="connsiteX4" fmla="*/ 0 w 4944045"/>
              <a:gd name="connsiteY4" fmla="*/ 5150996 h 5155041"/>
              <a:gd name="connsiteX0" fmla="*/ 0 w 4944045"/>
              <a:gd name="connsiteY0" fmla="*/ 5150996 h 5155041"/>
              <a:gd name="connsiteX1" fmla="*/ 704885 w 4944045"/>
              <a:gd name="connsiteY1" fmla="*/ 4864 h 5155041"/>
              <a:gd name="connsiteX2" fmla="*/ 4943985 w 4944045"/>
              <a:gd name="connsiteY2" fmla="*/ 0 h 5155041"/>
              <a:gd name="connsiteX3" fmla="*/ 4942208 w 4944045"/>
              <a:gd name="connsiteY3" fmla="*/ 5155041 h 5155041"/>
              <a:gd name="connsiteX4" fmla="*/ 0 w 4944045"/>
              <a:gd name="connsiteY4" fmla="*/ 5150996 h 5155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4045" h="5155041">
                <a:moveTo>
                  <a:pt x="0" y="5150996"/>
                </a:moveTo>
                <a:lnTo>
                  <a:pt x="704885" y="4864"/>
                </a:lnTo>
                <a:lnTo>
                  <a:pt x="4943985" y="0"/>
                </a:lnTo>
                <a:cubicBezTo>
                  <a:pt x="4944483" y="1719710"/>
                  <a:pt x="4941710" y="3435331"/>
                  <a:pt x="4942208" y="5155041"/>
                </a:cubicBezTo>
                <a:lnTo>
                  <a:pt x="0" y="5150996"/>
                </a:lnTo>
                <a:close/>
              </a:path>
            </a:pathLst>
          </a:cu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  <a:p>
            <a:endParaRPr lang="fi-FI"/>
          </a:p>
          <a:p>
            <a:endParaRPr lang="fi-FI"/>
          </a:p>
          <a:p>
            <a:r>
              <a:rPr lang="fi-FI"/>
              <a:t>Lisää kuva klikkaamalla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9DEDE2B-643F-AD1F-AD73-9C0BAD8F53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325" y="1808945"/>
            <a:ext cx="3668456" cy="622901"/>
          </a:xfrm>
        </p:spPr>
        <p:txBody>
          <a:bodyPr anchor="b">
            <a:normAutofit/>
          </a:bodyPr>
          <a:lstStyle>
            <a:lvl1pPr>
              <a:defRPr sz="3200" spc="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8A0B042-3D18-70C0-0866-0EF9DA5FC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325" y="2571750"/>
            <a:ext cx="3668456" cy="3599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AC910321-D3BD-C240-140D-BF695B834500}"/>
              </a:ext>
            </a:extLst>
          </p:cNvPr>
          <p:cNvSpPr txBox="1"/>
          <p:nvPr userDrawn="1"/>
        </p:nvSpPr>
        <p:spPr>
          <a:xfrm>
            <a:off x="1790449" y="4824319"/>
            <a:ext cx="2272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000" b="1" i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www.samediggi.fi</a:t>
            </a:r>
            <a:endParaRPr lang="fi-FI" sz="1000" b="1" i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BF1C7A4B-C9B3-7208-681C-C2A5E2246B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7895" y="4839067"/>
            <a:ext cx="784068" cy="24888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7124EE7-30EE-40C6-AEC0-040B37D87902}" type="datetime1">
              <a:rPr lang="fi-FI" smtClean="0"/>
              <a:pPr/>
              <a:t>26.10.2025</a:t>
            </a:fld>
            <a:endParaRPr lang="fi-FI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FE4E6583-0B47-F065-5D08-6C4D79AAE59E}"/>
              </a:ext>
            </a:extLst>
          </p:cNvPr>
          <p:cNvSpPr txBox="1"/>
          <p:nvPr userDrawn="1"/>
        </p:nvSpPr>
        <p:spPr>
          <a:xfrm>
            <a:off x="6367549" y="4857570"/>
            <a:ext cx="26773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9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Kuva: Saamelaiskäräjät / Kuvaajan Nimi </a:t>
            </a:r>
          </a:p>
        </p:txBody>
      </p:sp>
    </p:spTree>
    <p:extLst>
      <p:ext uri="{BB962C8B-B14F-4D97-AF65-F5344CB8AC3E}">
        <p14:creationId xmlns:p14="http://schemas.microsoft.com/office/powerpoint/2010/main" val="1761018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+ kuva (kelta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 descr="Kuva, joka sisältää kohteen keltainen, appelsiini&#10;&#10;Kuvaus luotu automaattisesti">
            <a:extLst>
              <a:ext uri="{FF2B5EF4-FFF2-40B4-BE49-F238E27FC236}">
                <a16:creationId xmlns:a16="http://schemas.microsoft.com/office/drawing/2014/main" id="{02210BB2-96DF-BDAF-FC52-2B65326CE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55040"/>
          </a:xfrm>
          <a:prstGeom prst="rect">
            <a:avLst/>
          </a:prstGeom>
        </p:spPr>
      </p:pic>
      <p:sp>
        <p:nvSpPr>
          <p:cNvPr id="16" name="Kuvan paikkamerkki 8">
            <a:extLst>
              <a:ext uri="{FF2B5EF4-FFF2-40B4-BE49-F238E27FC236}">
                <a16:creationId xmlns:a16="http://schemas.microsoft.com/office/drawing/2014/main" id="{E73F94F6-38ED-42E2-227D-4DCC99F5A3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17478" y="0"/>
            <a:ext cx="4944045" cy="5155041"/>
          </a:xfrm>
          <a:custGeom>
            <a:avLst/>
            <a:gdLst>
              <a:gd name="connsiteX0" fmla="*/ 0 w 4589463"/>
              <a:gd name="connsiteY0" fmla="*/ 5143500 h 5143500"/>
              <a:gd name="connsiteX1" fmla="*/ 1147366 w 4589463"/>
              <a:gd name="connsiteY1" fmla="*/ 0 h 5143500"/>
              <a:gd name="connsiteX2" fmla="*/ 4589463 w 4589463"/>
              <a:gd name="connsiteY2" fmla="*/ 0 h 5143500"/>
              <a:gd name="connsiteX3" fmla="*/ 3442097 w 4589463"/>
              <a:gd name="connsiteY3" fmla="*/ 5143500 h 5143500"/>
              <a:gd name="connsiteX4" fmla="*/ 0 w 4589463"/>
              <a:gd name="connsiteY4" fmla="*/ 5143500 h 5143500"/>
              <a:gd name="connsiteX0" fmla="*/ 0 w 4590958"/>
              <a:gd name="connsiteY0" fmla="*/ 5143500 h 5159130"/>
              <a:gd name="connsiteX1" fmla="*/ 1147366 w 4590958"/>
              <a:gd name="connsiteY1" fmla="*/ 0 h 5159130"/>
              <a:gd name="connsiteX2" fmla="*/ 4589463 w 4590958"/>
              <a:gd name="connsiteY2" fmla="*/ 0 h 5159130"/>
              <a:gd name="connsiteX3" fmla="*/ 4590958 w 4590958"/>
              <a:gd name="connsiteY3" fmla="*/ 5159130 h 5159130"/>
              <a:gd name="connsiteX4" fmla="*/ 0 w 4590958"/>
              <a:gd name="connsiteY4" fmla="*/ 5143500 h 5159130"/>
              <a:gd name="connsiteX0" fmla="*/ 0 w 5020804"/>
              <a:gd name="connsiteY0" fmla="*/ 5159131 h 5159131"/>
              <a:gd name="connsiteX1" fmla="*/ 1577212 w 5020804"/>
              <a:gd name="connsiteY1" fmla="*/ 0 h 5159131"/>
              <a:gd name="connsiteX2" fmla="*/ 5019309 w 5020804"/>
              <a:gd name="connsiteY2" fmla="*/ 0 h 5159131"/>
              <a:gd name="connsiteX3" fmla="*/ 5020804 w 5020804"/>
              <a:gd name="connsiteY3" fmla="*/ 5159130 h 5159131"/>
              <a:gd name="connsiteX4" fmla="*/ 0 w 5020804"/>
              <a:gd name="connsiteY4" fmla="*/ 5159131 h 5159131"/>
              <a:gd name="connsiteX0" fmla="*/ 0 w 5020804"/>
              <a:gd name="connsiteY0" fmla="*/ 5159131 h 5159131"/>
              <a:gd name="connsiteX1" fmla="*/ 819120 w 5020804"/>
              <a:gd name="connsiteY1" fmla="*/ 0 h 5159131"/>
              <a:gd name="connsiteX2" fmla="*/ 5019309 w 5020804"/>
              <a:gd name="connsiteY2" fmla="*/ 0 h 5159131"/>
              <a:gd name="connsiteX3" fmla="*/ 5020804 w 5020804"/>
              <a:gd name="connsiteY3" fmla="*/ 5159130 h 5159131"/>
              <a:gd name="connsiteX4" fmla="*/ 0 w 5020804"/>
              <a:gd name="connsiteY4" fmla="*/ 5159131 h 5159131"/>
              <a:gd name="connsiteX0" fmla="*/ 0 w 4984390"/>
              <a:gd name="connsiteY0" fmla="*/ 5175315 h 5175315"/>
              <a:gd name="connsiteX1" fmla="*/ 782706 w 4984390"/>
              <a:gd name="connsiteY1" fmla="*/ 0 h 5175315"/>
              <a:gd name="connsiteX2" fmla="*/ 4982895 w 4984390"/>
              <a:gd name="connsiteY2" fmla="*/ 0 h 5175315"/>
              <a:gd name="connsiteX3" fmla="*/ 4984390 w 4984390"/>
              <a:gd name="connsiteY3" fmla="*/ 5159130 h 5175315"/>
              <a:gd name="connsiteX4" fmla="*/ 0 w 4984390"/>
              <a:gd name="connsiteY4" fmla="*/ 5175315 h 5175315"/>
              <a:gd name="connsiteX0" fmla="*/ 0 w 5000574"/>
              <a:gd name="connsiteY0" fmla="*/ 5175315 h 5179360"/>
              <a:gd name="connsiteX1" fmla="*/ 782706 w 5000574"/>
              <a:gd name="connsiteY1" fmla="*/ 0 h 5179360"/>
              <a:gd name="connsiteX2" fmla="*/ 4982895 w 5000574"/>
              <a:gd name="connsiteY2" fmla="*/ 0 h 5179360"/>
              <a:gd name="connsiteX3" fmla="*/ 5000574 w 5000574"/>
              <a:gd name="connsiteY3" fmla="*/ 5179360 h 5179360"/>
              <a:gd name="connsiteX4" fmla="*/ 0 w 5000574"/>
              <a:gd name="connsiteY4" fmla="*/ 5175315 h 5179360"/>
              <a:gd name="connsiteX0" fmla="*/ 0 w 4982955"/>
              <a:gd name="connsiteY0" fmla="*/ 5175315 h 5175315"/>
              <a:gd name="connsiteX1" fmla="*/ 782706 w 4982955"/>
              <a:gd name="connsiteY1" fmla="*/ 0 h 5175315"/>
              <a:gd name="connsiteX2" fmla="*/ 4982895 w 4982955"/>
              <a:gd name="connsiteY2" fmla="*/ 0 h 5175315"/>
              <a:gd name="connsiteX3" fmla="*/ 4981118 w 4982955"/>
              <a:gd name="connsiteY3" fmla="*/ 5155041 h 5175315"/>
              <a:gd name="connsiteX4" fmla="*/ 0 w 4982955"/>
              <a:gd name="connsiteY4" fmla="*/ 5175315 h 5175315"/>
              <a:gd name="connsiteX0" fmla="*/ 0 w 4978091"/>
              <a:gd name="connsiteY0" fmla="*/ 5150996 h 5155041"/>
              <a:gd name="connsiteX1" fmla="*/ 777842 w 4978091"/>
              <a:gd name="connsiteY1" fmla="*/ 0 h 5155041"/>
              <a:gd name="connsiteX2" fmla="*/ 4978031 w 4978091"/>
              <a:gd name="connsiteY2" fmla="*/ 0 h 5155041"/>
              <a:gd name="connsiteX3" fmla="*/ 4976254 w 4978091"/>
              <a:gd name="connsiteY3" fmla="*/ 5155041 h 5155041"/>
              <a:gd name="connsiteX4" fmla="*/ 0 w 4978091"/>
              <a:gd name="connsiteY4" fmla="*/ 5150996 h 5155041"/>
              <a:gd name="connsiteX0" fmla="*/ 0 w 4944045"/>
              <a:gd name="connsiteY0" fmla="*/ 5150996 h 5155041"/>
              <a:gd name="connsiteX1" fmla="*/ 743796 w 4944045"/>
              <a:gd name="connsiteY1" fmla="*/ 0 h 5155041"/>
              <a:gd name="connsiteX2" fmla="*/ 4943985 w 4944045"/>
              <a:gd name="connsiteY2" fmla="*/ 0 h 5155041"/>
              <a:gd name="connsiteX3" fmla="*/ 4942208 w 4944045"/>
              <a:gd name="connsiteY3" fmla="*/ 5155041 h 5155041"/>
              <a:gd name="connsiteX4" fmla="*/ 0 w 4944045"/>
              <a:gd name="connsiteY4" fmla="*/ 5150996 h 5155041"/>
              <a:gd name="connsiteX0" fmla="*/ 0 w 4944045"/>
              <a:gd name="connsiteY0" fmla="*/ 5150996 h 5155041"/>
              <a:gd name="connsiteX1" fmla="*/ 631927 w 4944045"/>
              <a:gd name="connsiteY1" fmla="*/ 4864 h 5155041"/>
              <a:gd name="connsiteX2" fmla="*/ 4943985 w 4944045"/>
              <a:gd name="connsiteY2" fmla="*/ 0 h 5155041"/>
              <a:gd name="connsiteX3" fmla="*/ 4942208 w 4944045"/>
              <a:gd name="connsiteY3" fmla="*/ 5155041 h 5155041"/>
              <a:gd name="connsiteX4" fmla="*/ 0 w 4944045"/>
              <a:gd name="connsiteY4" fmla="*/ 5150996 h 5155041"/>
              <a:gd name="connsiteX0" fmla="*/ 0 w 4944045"/>
              <a:gd name="connsiteY0" fmla="*/ 5150996 h 5155041"/>
              <a:gd name="connsiteX1" fmla="*/ 704885 w 4944045"/>
              <a:gd name="connsiteY1" fmla="*/ 4864 h 5155041"/>
              <a:gd name="connsiteX2" fmla="*/ 4943985 w 4944045"/>
              <a:gd name="connsiteY2" fmla="*/ 0 h 5155041"/>
              <a:gd name="connsiteX3" fmla="*/ 4942208 w 4944045"/>
              <a:gd name="connsiteY3" fmla="*/ 5155041 h 5155041"/>
              <a:gd name="connsiteX4" fmla="*/ 0 w 4944045"/>
              <a:gd name="connsiteY4" fmla="*/ 5150996 h 5155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4045" h="5155041">
                <a:moveTo>
                  <a:pt x="0" y="5150996"/>
                </a:moveTo>
                <a:lnTo>
                  <a:pt x="704885" y="4864"/>
                </a:lnTo>
                <a:lnTo>
                  <a:pt x="4943985" y="0"/>
                </a:lnTo>
                <a:cubicBezTo>
                  <a:pt x="4944483" y="1719710"/>
                  <a:pt x="4941710" y="3435331"/>
                  <a:pt x="4942208" y="5155041"/>
                </a:cubicBezTo>
                <a:lnTo>
                  <a:pt x="0" y="5150996"/>
                </a:lnTo>
                <a:close/>
              </a:path>
            </a:pathLst>
          </a:cu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  <a:p>
            <a:endParaRPr lang="fi-FI"/>
          </a:p>
          <a:p>
            <a:endParaRPr lang="fi-FI"/>
          </a:p>
          <a:p>
            <a:r>
              <a:rPr lang="fi-FI"/>
              <a:t>Lisää kuva klikkaamalla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0172AF3-FF04-4A67-B1B4-7947BF0EA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7896" y="1925194"/>
            <a:ext cx="3771979" cy="271995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F3E596A-DC79-9209-2747-FCA7D941F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895" y="853509"/>
            <a:ext cx="3771979" cy="1071685"/>
          </a:xfrm>
        </p:spPr>
        <p:txBody>
          <a:bodyPr anchor="t">
            <a:normAutofit/>
          </a:bodyPr>
          <a:lstStyle>
            <a:lvl1pPr>
              <a:defRPr sz="2600" spc="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Otsikko</a:t>
            </a:r>
            <a:endParaRPr lang="en-US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56AB07B-64C2-9285-F5A2-453013BF91CA}"/>
              </a:ext>
            </a:extLst>
          </p:cNvPr>
          <p:cNvSpPr txBox="1"/>
          <p:nvPr userDrawn="1"/>
        </p:nvSpPr>
        <p:spPr>
          <a:xfrm>
            <a:off x="1790449" y="4824319"/>
            <a:ext cx="2272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000" b="1" i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www.samediggi.fi</a:t>
            </a:r>
            <a:endParaRPr lang="fi-FI" sz="1000" b="1" i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D76970BD-188E-F2D1-A740-B0ED1BF295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7895" y="4839067"/>
            <a:ext cx="784068" cy="24888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7124EE7-30EE-40C6-AEC0-040B37D87902}" type="datetime1">
              <a:rPr lang="fi-FI" smtClean="0"/>
              <a:pPr/>
              <a:t>26.10.2025</a:t>
            </a:fld>
            <a:endParaRPr lang="fi-FI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520F361A-BFD3-55BA-10CF-2462DDD36225}"/>
              </a:ext>
            </a:extLst>
          </p:cNvPr>
          <p:cNvSpPr txBox="1"/>
          <p:nvPr userDrawn="1"/>
        </p:nvSpPr>
        <p:spPr>
          <a:xfrm>
            <a:off x="6367549" y="4857570"/>
            <a:ext cx="26773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9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Kuva: Saamelaiskäräjät / Kuvaajan Nimi </a:t>
            </a:r>
          </a:p>
        </p:txBody>
      </p:sp>
    </p:spTree>
    <p:extLst>
      <p:ext uri="{BB962C8B-B14F-4D97-AF65-F5344CB8AC3E}">
        <p14:creationId xmlns:p14="http://schemas.microsoft.com/office/powerpoint/2010/main" val="149933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(sin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ininen, Sähkönsininen, Taivaansininen, kuvakaappaus&#10;&#10;Kuvaus luotu automaattisesti">
            <a:extLst>
              <a:ext uri="{FF2B5EF4-FFF2-40B4-BE49-F238E27FC236}">
                <a16:creationId xmlns:a16="http://schemas.microsoft.com/office/drawing/2014/main" id="{0C86738C-4DE4-5216-D4AA-77820FDD8D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" y="1956"/>
            <a:ext cx="9161040" cy="51530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074664"/>
            <a:ext cx="7886700" cy="994172"/>
          </a:xfrm>
        </p:spPr>
        <p:txBody>
          <a:bodyPr>
            <a:normAutofit/>
          </a:bodyPr>
          <a:lstStyle>
            <a:lvl1pPr algn="ctr">
              <a:defRPr sz="2800" spc="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Diaesityksen</a:t>
            </a:r>
            <a:r>
              <a:rPr lang="en-GB"/>
              <a:t> </a:t>
            </a:r>
            <a:r>
              <a:rPr lang="en-GB" err="1"/>
              <a:t>nimi</a:t>
            </a:r>
            <a:endParaRPr lang="en-US"/>
          </a:p>
        </p:txBody>
      </p:sp>
      <p:pic>
        <p:nvPicPr>
          <p:cNvPr id="5" name="Kuva 4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5D2DC075-949B-97ED-F54F-90FFD4BA51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7870" y="370526"/>
            <a:ext cx="1886267" cy="889368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5E8FF8D6-5104-EEFA-9035-07BE21AC76B9}"/>
              </a:ext>
            </a:extLst>
          </p:cNvPr>
          <p:cNvSpPr txBox="1"/>
          <p:nvPr userDrawn="1"/>
        </p:nvSpPr>
        <p:spPr>
          <a:xfrm>
            <a:off x="3444847" y="4571131"/>
            <a:ext cx="2272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0" i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www.samediggi.fi</a:t>
            </a:r>
            <a:endParaRPr lang="fi-FI" sz="1200" b="0" i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671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ustakuv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A26076E-101A-074D-8B44-327967EFC5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618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 (sin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ininen, Sähkönsininen, Taivaansininen, kuvakaappaus&#10;&#10;Kuvaus luotu automaattisesti">
            <a:extLst>
              <a:ext uri="{FF2B5EF4-FFF2-40B4-BE49-F238E27FC236}">
                <a16:creationId xmlns:a16="http://schemas.microsoft.com/office/drawing/2014/main" id="{0C86738C-4DE4-5216-D4AA-77820FDD8D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" y="1956"/>
            <a:ext cx="9161040" cy="51530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074664"/>
            <a:ext cx="7886700" cy="994172"/>
          </a:xfrm>
        </p:spPr>
        <p:txBody>
          <a:bodyPr>
            <a:normAutofit/>
          </a:bodyPr>
          <a:lstStyle>
            <a:lvl1pPr algn="ctr">
              <a:defRPr sz="2800" spc="0">
                <a:solidFill>
                  <a:schemeClr val="bg1"/>
                </a:solidFill>
              </a:defRPr>
            </a:lvl1pPr>
          </a:lstStyle>
          <a:p>
            <a:r>
              <a:rPr lang="en-GB"/>
              <a:t>Kiitos!</a:t>
            </a:r>
            <a:endParaRPr lang="en-US"/>
          </a:p>
        </p:txBody>
      </p:sp>
      <p:pic>
        <p:nvPicPr>
          <p:cNvPr id="4" name="Kuva 3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8469BD87-8A1B-8E7D-73A3-78C75DD6C7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7870" y="370526"/>
            <a:ext cx="1886267" cy="889368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C1AB6DA6-AE0D-3729-8633-5DD8DDE26C07}"/>
              </a:ext>
            </a:extLst>
          </p:cNvPr>
          <p:cNvSpPr txBox="1"/>
          <p:nvPr userDrawn="1"/>
        </p:nvSpPr>
        <p:spPr>
          <a:xfrm>
            <a:off x="3444847" y="4571131"/>
            <a:ext cx="2272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0" i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www.samediggi.fi</a:t>
            </a:r>
            <a:endParaRPr lang="fi-FI" sz="1200" b="0" i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30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 (puna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punainen, appelsiini, Grafiikka, muotoilu&#10;&#10;Kuvaus luotu automaattisesti">
            <a:extLst>
              <a:ext uri="{FF2B5EF4-FFF2-40B4-BE49-F238E27FC236}">
                <a16:creationId xmlns:a16="http://schemas.microsoft.com/office/drawing/2014/main" id="{B4B733F4-F72E-A26A-9B6D-83EE3E3A06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61040" cy="5155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074664"/>
            <a:ext cx="7886700" cy="994172"/>
          </a:xfrm>
        </p:spPr>
        <p:txBody>
          <a:bodyPr>
            <a:normAutofit/>
          </a:bodyPr>
          <a:lstStyle>
            <a:lvl1pPr algn="ctr">
              <a:defRPr sz="2800" spc="0">
                <a:solidFill>
                  <a:schemeClr val="bg1"/>
                </a:solidFill>
              </a:defRPr>
            </a:lvl1pPr>
          </a:lstStyle>
          <a:p>
            <a:r>
              <a:rPr lang="en-GB"/>
              <a:t>Kiitos!</a:t>
            </a:r>
            <a:endParaRPr lang="en-US"/>
          </a:p>
        </p:txBody>
      </p:sp>
      <p:pic>
        <p:nvPicPr>
          <p:cNvPr id="5" name="Kuva 4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FF642BA3-C7F3-47CD-13B0-5C5931503C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7870" y="370526"/>
            <a:ext cx="1886267" cy="889368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27FD5C19-810F-0C44-5DCA-66A8D373A6BC}"/>
              </a:ext>
            </a:extLst>
          </p:cNvPr>
          <p:cNvSpPr txBox="1"/>
          <p:nvPr userDrawn="1"/>
        </p:nvSpPr>
        <p:spPr>
          <a:xfrm>
            <a:off x="3444847" y="4571131"/>
            <a:ext cx="2272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0" i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www.samediggi.fi</a:t>
            </a:r>
            <a:endParaRPr lang="fi-FI" sz="1200" b="0" i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892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 (kelta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keltainen, appelsiini&#10;&#10;Kuvaus luotu automaattisesti">
            <a:extLst>
              <a:ext uri="{FF2B5EF4-FFF2-40B4-BE49-F238E27FC236}">
                <a16:creationId xmlns:a16="http://schemas.microsoft.com/office/drawing/2014/main" id="{F90F37C9-D094-98CE-0675-88C343A829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55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074664"/>
            <a:ext cx="7886700" cy="994172"/>
          </a:xfrm>
        </p:spPr>
        <p:txBody>
          <a:bodyPr>
            <a:normAutofit/>
          </a:bodyPr>
          <a:lstStyle>
            <a:lvl1pPr algn="ctr">
              <a:defRPr sz="2800" spc="0">
                <a:solidFill>
                  <a:schemeClr val="tx1"/>
                </a:solidFill>
              </a:defRPr>
            </a:lvl1pPr>
          </a:lstStyle>
          <a:p>
            <a:r>
              <a:rPr lang="en-GB"/>
              <a:t>Kiitos!</a:t>
            </a:r>
            <a:endParaRPr lang="en-US"/>
          </a:p>
        </p:txBody>
      </p:sp>
      <p:pic>
        <p:nvPicPr>
          <p:cNvPr id="5" name="Kuva 4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E9943523-668B-F983-4E28-9043768EAA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7870" y="370526"/>
            <a:ext cx="1886267" cy="889368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22FAF14A-3DAE-F71B-2B14-40880768DEAC}"/>
              </a:ext>
            </a:extLst>
          </p:cNvPr>
          <p:cNvSpPr txBox="1"/>
          <p:nvPr userDrawn="1"/>
        </p:nvSpPr>
        <p:spPr>
          <a:xfrm>
            <a:off x="3444847" y="4571131"/>
            <a:ext cx="2272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0" i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www.samediggi.fi</a:t>
            </a:r>
            <a:endParaRPr lang="fi-FI" sz="1200" b="0" i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8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(puna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punainen, appelsiini, Grafiikka, muotoilu&#10;&#10;Kuvaus luotu automaattisesti">
            <a:extLst>
              <a:ext uri="{FF2B5EF4-FFF2-40B4-BE49-F238E27FC236}">
                <a16:creationId xmlns:a16="http://schemas.microsoft.com/office/drawing/2014/main" id="{B4B733F4-F72E-A26A-9B6D-83EE3E3A06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61040" cy="515504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C36297A-20C6-494A-794B-E4F1177C2D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074664"/>
            <a:ext cx="7886700" cy="994172"/>
          </a:xfrm>
        </p:spPr>
        <p:txBody>
          <a:bodyPr>
            <a:normAutofit/>
          </a:bodyPr>
          <a:lstStyle>
            <a:lvl1pPr algn="ctr">
              <a:defRPr sz="2800" spc="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Diaesityksen</a:t>
            </a:r>
            <a:r>
              <a:rPr lang="en-GB"/>
              <a:t> </a:t>
            </a:r>
            <a:r>
              <a:rPr lang="en-GB" err="1"/>
              <a:t>nimi</a:t>
            </a:r>
            <a:endParaRPr lang="en-US"/>
          </a:p>
        </p:txBody>
      </p:sp>
      <p:pic>
        <p:nvPicPr>
          <p:cNvPr id="8" name="Kuva 7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14D84945-B593-757E-138E-851990F64E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7870" y="370526"/>
            <a:ext cx="1886267" cy="889368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7CE28C71-3061-7835-ECC2-EB367A93F153}"/>
              </a:ext>
            </a:extLst>
          </p:cNvPr>
          <p:cNvSpPr txBox="1"/>
          <p:nvPr userDrawn="1"/>
        </p:nvSpPr>
        <p:spPr>
          <a:xfrm>
            <a:off x="3444847" y="4571131"/>
            <a:ext cx="2272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0" i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www.samediggi.fi</a:t>
            </a:r>
            <a:endParaRPr lang="fi-FI" sz="1200" b="0" i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77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(kelta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keltainen, appelsiini&#10;&#10;Kuvaus luotu automaattisesti">
            <a:extLst>
              <a:ext uri="{FF2B5EF4-FFF2-40B4-BE49-F238E27FC236}">
                <a16:creationId xmlns:a16="http://schemas.microsoft.com/office/drawing/2014/main" id="{F90F37C9-D094-98CE-0675-88C343A829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550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8B41D2C-8039-229A-5C13-55D7DDA2D7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074664"/>
            <a:ext cx="7886700" cy="994172"/>
          </a:xfrm>
        </p:spPr>
        <p:txBody>
          <a:bodyPr>
            <a:normAutofit/>
          </a:bodyPr>
          <a:lstStyle>
            <a:lvl1pPr algn="ctr">
              <a:defRPr sz="2800" spc="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Diaesityksen</a:t>
            </a:r>
            <a:r>
              <a:rPr lang="en-GB"/>
              <a:t> </a:t>
            </a:r>
            <a:r>
              <a:rPr lang="en-GB" err="1"/>
              <a:t>nimi</a:t>
            </a:r>
            <a:endParaRPr lang="en-US"/>
          </a:p>
        </p:txBody>
      </p:sp>
      <p:pic>
        <p:nvPicPr>
          <p:cNvPr id="8" name="Kuva 7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02B79DD9-616B-D6E5-829C-63D315D7E8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7870" y="370526"/>
            <a:ext cx="1886267" cy="889368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78B90E6B-EC53-B3A9-2364-46BE9BE4EF55}"/>
              </a:ext>
            </a:extLst>
          </p:cNvPr>
          <p:cNvSpPr txBox="1"/>
          <p:nvPr userDrawn="1"/>
        </p:nvSpPr>
        <p:spPr>
          <a:xfrm>
            <a:off x="3444847" y="4571131"/>
            <a:ext cx="2272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0" i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www.samediggi.fi</a:t>
            </a:r>
            <a:endParaRPr lang="fi-FI" sz="1200" b="0" i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587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D96133-E7E6-8CAB-AD13-B23C2A8AAB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280" y="792486"/>
            <a:ext cx="8496402" cy="607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0">
                <a:solidFill>
                  <a:srgbClr val="0057BF"/>
                </a:solidFill>
              </a:defRPr>
            </a:lvl1pPr>
          </a:lstStyle>
          <a:p>
            <a:r>
              <a:rPr lang="en-GB" err="1"/>
              <a:t>Otsikko</a:t>
            </a:r>
            <a:endParaRPr lang="en-US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F5CF0374-660F-86AE-4EBF-CC1D20FA99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991" y="1600525"/>
            <a:ext cx="8490692" cy="2750489"/>
          </a:xfrm>
        </p:spPr>
        <p:txBody>
          <a:bodyPr/>
          <a:lstStyle>
            <a:lvl1pPr>
              <a:buClr>
                <a:srgbClr val="0057BF"/>
              </a:buCl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57BF"/>
              </a:buCl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57BF"/>
              </a:buClr>
              <a:buSzPct val="110000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57BF"/>
              </a:buClr>
              <a:buSzPct val="110000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57BF"/>
              </a:buClr>
              <a:buSzPct val="110000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FFCC9D9-9AEB-51BC-9B78-BADB0D1277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126770"/>
            <a:ext cx="9150570" cy="101673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15DD0631-CDD3-D20B-B04B-3D6718DF52AD}"/>
              </a:ext>
            </a:extLst>
          </p:cNvPr>
          <p:cNvSpPr txBox="1"/>
          <p:nvPr userDrawn="1"/>
        </p:nvSpPr>
        <p:spPr>
          <a:xfrm>
            <a:off x="6706209" y="4824319"/>
            <a:ext cx="2272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000" b="1" i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www.samediggi.fi</a:t>
            </a:r>
            <a:endParaRPr lang="fi-FI" sz="1000" b="1" i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E0076C34-5BB5-122C-C410-DBA783872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7895" y="4839067"/>
            <a:ext cx="784068" cy="24888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7124EE7-30EE-40C6-AEC0-040B37D87902}" type="datetime1">
              <a:rPr lang="fi-FI" smtClean="0"/>
              <a:pPr/>
              <a:t>26.10.2025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875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03FD248E-793A-F7C1-212E-450217E1D7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126770"/>
            <a:ext cx="9150570" cy="101673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1"/>
            <a:ext cx="4573829" cy="464919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9988 w 10000"/>
              <a:gd name="connsiteY2" fmla="*/ 9583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 h 10000"/>
              <a:gd name="connsiteX1" fmla="*/ 10000 w 10000"/>
              <a:gd name="connsiteY1" fmla="*/ 0 h 10000"/>
              <a:gd name="connsiteX2" fmla="*/ 9988 w 10000"/>
              <a:gd name="connsiteY2" fmla="*/ 9583 h 10000"/>
              <a:gd name="connsiteX3" fmla="*/ 0 w 10000"/>
              <a:gd name="connsiteY3" fmla="*/ 10000 h 10000"/>
              <a:gd name="connsiteX4" fmla="*/ 0 w 10000"/>
              <a:gd name="connsiteY4" fmla="*/ 2 h 10000"/>
              <a:gd name="connsiteX0" fmla="*/ 0 w 10000"/>
              <a:gd name="connsiteY0" fmla="*/ 2 h 10033"/>
              <a:gd name="connsiteX1" fmla="*/ 10000 w 10000"/>
              <a:gd name="connsiteY1" fmla="*/ 0 h 10033"/>
              <a:gd name="connsiteX2" fmla="*/ 9988 w 10000"/>
              <a:gd name="connsiteY2" fmla="*/ 9583 h 10033"/>
              <a:gd name="connsiteX3" fmla="*/ 0 w 10000"/>
              <a:gd name="connsiteY3" fmla="*/ 10033 h 10033"/>
              <a:gd name="connsiteX4" fmla="*/ 0 w 10000"/>
              <a:gd name="connsiteY4" fmla="*/ 2 h 10033"/>
              <a:gd name="connsiteX0" fmla="*/ 0 w 10004"/>
              <a:gd name="connsiteY0" fmla="*/ 2 h 10033"/>
              <a:gd name="connsiteX1" fmla="*/ 10000 w 10004"/>
              <a:gd name="connsiteY1" fmla="*/ 0 h 10033"/>
              <a:gd name="connsiteX2" fmla="*/ 10004 w 10004"/>
              <a:gd name="connsiteY2" fmla="*/ 9600 h 10033"/>
              <a:gd name="connsiteX3" fmla="*/ 0 w 10004"/>
              <a:gd name="connsiteY3" fmla="*/ 10033 h 10033"/>
              <a:gd name="connsiteX4" fmla="*/ 0 w 10004"/>
              <a:gd name="connsiteY4" fmla="*/ 2 h 10033"/>
              <a:gd name="connsiteX0" fmla="*/ 0 w 10004"/>
              <a:gd name="connsiteY0" fmla="*/ 2 h 10253"/>
              <a:gd name="connsiteX1" fmla="*/ 10000 w 10004"/>
              <a:gd name="connsiteY1" fmla="*/ 0 h 10253"/>
              <a:gd name="connsiteX2" fmla="*/ 10004 w 10004"/>
              <a:gd name="connsiteY2" fmla="*/ 9600 h 10253"/>
              <a:gd name="connsiteX3" fmla="*/ 0 w 10004"/>
              <a:gd name="connsiteY3" fmla="*/ 10253 h 10253"/>
              <a:gd name="connsiteX4" fmla="*/ 0 w 10004"/>
              <a:gd name="connsiteY4" fmla="*/ 2 h 10253"/>
              <a:gd name="connsiteX0" fmla="*/ 0 w 10004"/>
              <a:gd name="connsiteY0" fmla="*/ 2 h 10253"/>
              <a:gd name="connsiteX1" fmla="*/ 10000 w 10004"/>
              <a:gd name="connsiteY1" fmla="*/ 0 h 10253"/>
              <a:gd name="connsiteX2" fmla="*/ 10004 w 10004"/>
              <a:gd name="connsiteY2" fmla="*/ 9836 h 10253"/>
              <a:gd name="connsiteX3" fmla="*/ 0 w 10004"/>
              <a:gd name="connsiteY3" fmla="*/ 10253 h 10253"/>
              <a:gd name="connsiteX4" fmla="*/ 0 w 10004"/>
              <a:gd name="connsiteY4" fmla="*/ 2 h 10253"/>
              <a:gd name="connsiteX0" fmla="*/ 0 w 10004"/>
              <a:gd name="connsiteY0" fmla="*/ 2 h 10281"/>
              <a:gd name="connsiteX1" fmla="*/ 10000 w 10004"/>
              <a:gd name="connsiteY1" fmla="*/ 0 h 10281"/>
              <a:gd name="connsiteX2" fmla="*/ 10004 w 10004"/>
              <a:gd name="connsiteY2" fmla="*/ 9836 h 10281"/>
              <a:gd name="connsiteX3" fmla="*/ 0 w 10004"/>
              <a:gd name="connsiteY3" fmla="*/ 10281 h 10281"/>
              <a:gd name="connsiteX4" fmla="*/ 0 w 10004"/>
              <a:gd name="connsiteY4" fmla="*/ 2 h 10281"/>
              <a:gd name="connsiteX0" fmla="*/ 0 w 10004"/>
              <a:gd name="connsiteY0" fmla="*/ 2 h 10281"/>
              <a:gd name="connsiteX1" fmla="*/ 10000 w 10004"/>
              <a:gd name="connsiteY1" fmla="*/ 0 h 10281"/>
              <a:gd name="connsiteX2" fmla="*/ 10004 w 10004"/>
              <a:gd name="connsiteY2" fmla="*/ 9850 h 10281"/>
              <a:gd name="connsiteX3" fmla="*/ 0 w 10004"/>
              <a:gd name="connsiteY3" fmla="*/ 10281 h 10281"/>
              <a:gd name="connsiteX4" fmla="*/ 0 w 10004"/>
              <a:gd name="connsiteY4" fmla="*/ 2 h 1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4" h="10281">
                <a:moveTo>
                  <a:pt x="0" y="2"/>
                </a:moveTo>
                <a:lnTo>
                  <a:pt x="10000" y="0"/>
                </a:lnTo>
                <a:cubicBezTo>
                  <a:pt x="9996" y="3194"/>
                  <a:pt x="10008" y="6656"/>
                  <a:pt x="10004" y="9850"/>
                </a:cubicBezTo>
                <a:lnTo>
                  <a:pt x="0" y="10281"/>
                </a:lnTo>
                <a:lnTo>
                  <a:pt x="0" y="2"/>
                </a:lnTo>
                <a:close/>
              </a:path>
            </a:pathLst>
          </a:cu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kuva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702E09D-753B-DFB5-C416-EAC88993EE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280" y="792486"/>
            <a:ext cx="4066382" cy="607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0">
                <a:solidFill>
                  <a:srgbClr val="0057BF"/>
                </a:solidFill>
              </a:defRPr>
            </a:lvl1pPr>
          </a:lstStyle>
          <a:p>
            <a:r>
              <a:rPr lang="en-GB" err="1"/>
              <a:t>Otsikko</a:t>
            </a:r>
            <a:endParaRPr lang="en-US"/>
          </a:p>
        </p:txBody>
      </p:sp>
      <p:sp>
        <p:nvSpPr>
          <p:cNvPr id="17" name="Tekstin paikkamerkki 17">
            <a:extLst>
              <a:ext uri="{FF2B5EF4-FFF2-40B4-BE49-F238E27FC236}">
                <a16:creationId xmlns:a16="http://schemas.microsoft.com/office/drawing/2014/main" id="{121FED2A-963C-AB4F-534B-B1D8F837AA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991" y="1600525"/>
            <a:ext cx="4060671" cy="275048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57BF"/>
              </a:buCl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57BF"/>
              </a:buClr>
              <a:buSzPct val="110000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57BF"/>
              </a:buClr>
              <a:buSzPct val="110000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57BF"/>
              </a:buClr>
              <a:buSzPct val="110000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9DBFD7EB-F467-5C4B-E3C7-8E407026F693}"/>
              </a:ext>
            </a:extLst>
          </p:cNvPr>
          <p:cNvSpPr txBox="1"/>
          <p:nvPr userDrawn="1"/>
        </p:nvSpPr>
        <p:spPr>
          <a:xfrm>
            <a:off x="6706209" y="4824319"/>
            <a:ext cx="2272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000" b="1" i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www.samediggi.fi</a:t>
            </a:r>
            <a:endParaRPr lang="fi-FI" sz="1000" b="1" i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5544B6E2-DEF0-9A65-D100-81D846BAC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7895" y="4839067"/>
            <a:ext cx="784068" cy="24888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7124EE7-30EE-40C6-AEC0-040B37D87902}" type="datetime1">
              <a:rPr lang="fi-FI" smtClean="0"/>
              <a:pPr/>
              <a:t>26.10.2025</a:t>
            </a:fld>
            <a:endParaRPr lang="fi-FI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604A1ABA-7923-8873-89CB-668ED38F3EBE}"/>
              </a:ext>
            </a:extLst>
          </p:cNvPr>
          <p:cNvSpPr txBox="1"/>
          <p:nvPr userDrawn="1"/>
        </p:nvSpPr>
        <p:spPr>
          <a:xfrm>
            <a:off x="6367549" y="139464"/>
            <a:ext cx="26773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9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Kuva: Saamelaiskäräjät / Kuvaajan Nimi </a:t>
            </a:r>
          </a:p>
        </p:txBody>
      </p:sp>
    </p:spTree>
    <p:extLst>
      <p:ext uri="{BB962C8B-B14F-4D97-AF65-F5344CB8AC3E}">
        <p14:creationId xmlns:p14="http://schemas.microsoft.com/office/powerpoint/2010/main" val="179050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 + 2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2363637"/>
            <a:ext cx="4572914" cy="227920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9988 w 10000"/>
              <a:gd name="connsiteY2" fmla="*/ 9583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 h 10000"/>
              <a:gd name="connsiteX1" fmla="*/ 10000 w 10000"/>
              <a:gd name="connsiteY1" fmla="*/ 0 h 10000"/>
              <a:gd name="connsiteX2" fmla="*/ 9988 w 10000"/>
              <a:gd name="connsiteY2" fmla="*/ 9583 h 10000"/>
              <a:gd name="connsiteX3" fmla="*/ 0 w 10000"/>
              <a:gd name="connsiteY3" fmla="*/ 10000 h 10000"/>
              <a:gd name="connsiteX4" fmla="*/ 0 w 10000"/>
              <a:gd name="connsiteY4" fmla="*/ 2 h 10000"/>
              <a:gd name="connsiteX0" fmla="*/ 0 w 10000"/>
              <a:gd name="connsiteY0" fmla="*/ 2 h 10000"/>
              <a:gd name="connsiteX1" fmla="*/ 10000 w 10000"/>
              <a:gd name="connsiteY1" fmla="*/ 0 h 10000"/>
              <a:gd name="connsiteX2" fmla="*/ 9988 w 10000"/>
              <a:gd name="connsiteY2" fmla="*/ 9112 h 10000"/>
              <a:gd name="connsiteX3" fmla="*/ 0 w 10000"/>
              <a:gd name="connsiteY3" fmla="*/ 10000 h 10000"/>
              <a:gd name="connsiteX4" fmla="*/ 0 w 10000"/>
              <a:gd name="connsiteY4" fmla="*/ 2 h 10000"/>
              <a:gd name="connsiteX0" fmla="*/ 0 w 10000"/>
              <a:gd name="connsiteY0" fmla="*/ 2 h 10000"/>
              <a:gd name="connsiteX1" fmla="*/ 10000 w 10000"/>
              <a:gd name="connsiteY1" fmla="*/ 0 h 10000"/>
              <a:gd name="connsiteX2" fmla="*/ 9995 w 10000"/>
              <a:gd name="connsiteY2" fmla="*/ 9097 h 10000"/>
              <a:gd name="connsiteX3" fmla="*/ 0 w 10000"/>
              <a:gd name="connsiteY3" fmla="*/ 10000 h 10000"/>
              <a:gd name="connsiteX4" fmla="*/ 0 w 10000"/>
              <a:gd name="connsiteY4" fmla="*/ 2 h 10000"/>
              <a:gd name="connsiteX0" fmla="*/ 0 w 10002"/>
              <a:gd name="connsiteY0" fmla="*/ 2 h 10000"/>
              <a:gd name="connsiteX1" fmla="*/ 10000 w 10002"/>
              <a:gd name="connsiteY1" fmla="*/ 0 h 10000"/>
              <a:gd name="connsiteX2" fmla="*/ 10002 w 10002"/>
              <a:gd name="connsiteY2" fmla="*/ 9153 h 10000"/>
              <a:gd name="connsiteX3" fmla="*/ 0 w 10002"/>
              <a:gd name="connsiteY3" fmla="*/ 10000 h 10000"/>
              <a:gd name="connsiteX4" fmla="*/ 0 w 10002"/>
              <a:gd name="connsiteY4" fmla="*/ 2 h 10000"/>
              <a:gd name="connsiteX0" fmla="*/ 0 w 10002"/>
              <a:gd name="connsiteY0" fmla="*/ 2 h 10028"/>
              <a:gd name="connsiteX1" fmla="*/ 10000 w 10002"/>
              <a:gd name="connsiteY1" fmla="*/ 0 h 10028"/>
              <a:gd name="connsiteX2" fmla="*/ 10002 w 10002"/>
              <a:gd name="connsiteY2" fmla="*/ 9153 h 10028"/>
              <a:gd name="connsiteX3" fmla="*/ 0 w 10002"/>
              <a:gd name="connsiteY3" fmla="*/ 10028 h 10028"/>
              <a:gd name="connsiteX4" fmla="*/ 0 w 10002"/>
              <a:gd name="connsiteY4" fmla="*/ 2 h 1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2" h="10028">
                <a:moveTo>
                  <a:pt x="0" y="2"/>
                </a:moveTo>
                <a:lnTo>
                  <a:pt x="10000" y="0"/>
                </a:lnTo>
                <a:cubicBezTo>
                  <a:pt x="9996" y="3194"/>
                  <a:pt x="10006" y="5959"/>
                  <a:pt x="10002" y="9153"/>
                </a:cubicBezTo>
                <a:lnTo>
                  <a:pt x="0" y="10028"/>
                </a:lnTo>
                <a:lnTo>
                  <a:pt x="0" y="2"/>
                </a:lnTo>
                <a:close/>
              </a:path>
            </a:pathLst>
          </a:cu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kuva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702E09D-753B-DFB5-C416-EAC88993EE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280" y="792486"/>
            <a:ext cx="4066382" cy="607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0">
                <a:solidFill>
                  <a:srgbClr val="0057BF"/>
                </a:solidFill>
              </a:defRPr>
            </a:lvl1pPr>
          </a:lstStyle>
          <a:p>
            <a:r>
              <a:rPr lang="en-GB" err="1"/>
              <a:t>Otsikko</a:t>
            </a:r>
            <a:endParaRPr lang="en-US"/>
          </a:p>
        </p:txBody>
      </p:sp>
      <p:sp>
        <p:nvSpPr>
          <p:cNvPr id="17" name="Tekstin paikkamerkki 17">
            <a:extLst>
              <a:ext uri="{FF2B5EF4-FFF2-40B4-BE49-F238E27FC236}">
                <a16:creationId xmlns:a16="http://schemas.microsoft.com/office/drawing/2014/main" id="{121FED2A-963C-AB4F-534B-B1D8F837AA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3991" y="1600525"/>
            <a:ext cx="4060671" cy="2750489"/>
          </a:xfrm>
        </p:spPr>
        <p:txBody>
          <a:bodyPr/>
          <a:lstStyle>
            <a:lvl1pPr>
              <a:buClr>
                <a:srgbClr val="0057BF"/>
              </a:buCl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57BF"/>
              </a:buCl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57BF"/>
              </a:buClr>
              <a:buSzPct val="110000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57BF"/>
              </a:buClr>
              <a:buSzPct val="110000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57BF"/>
              </a:buClr>
              <a:buSzPct val="110000"/>
              <a:defRPr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72474D81-DED5-5567-C3D2-782C7B89B8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1" y="2233"/>
            <a:ext cx="4571999" cy="2486508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Lisää kuva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76CF0EAD-CB3B-21E5-99F4-2E3534DFD0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126770"/>
            <a:ext cx="9150570" cy="1016730"/>
          </a:xfrm>
          <a:prstGeom prst="rect">
            <a:avLst/>
          </a:prstGeom>
        </p:spPr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789A9C2C-824D-8511-87F5-3ED9F2A3851F}"/>
              </a:ext>
            </a:extLst>
          </p:cNvPr>
          <p:cNvSpPr txBox="1"/>
          <p:nvPr userDrawn="1"/>
        </p:nvSpPr>
        <p:spPr>
          <a:xfrm>
            <a:off x="6706209" y="4824319"/>
            <a:ext cx="2272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000" b="1" i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www.samediggi.fi</a:t>
            </a:r>
            <a:endParaRPr lang="fi-FI" sz="1000" b="1" i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Päivämäärän paikkamerkki 3">
            <a:extLst>
              <a:ext uri="{FF2B5EF4-FFF2-40B4-BE49-F238E27FC236}">
                <a16:creationId xmlns:a16="http://schemas.microsoft.com/office/drawing/2014/main" id="{3E81BA49-6DB1-1FDB-8345-C6A3F76E1D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7895" y="4839067"/>
            <a:ext cx="784068" cy="24888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7124EE7-30EE-40C6-AEC0-040B37D87902}" type="datetime1">
              <a:rPr lang="fi-FI" smtClean="0"/>
              <a:pPr/>
              <a:t>26.10.2025</a:t>
            </a:fld>
            <a:endParaRPr lang="fi-FI"/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5F17D06E-B0AB-3135-3438-B9281F23D955}"/>
              </a:ext>
            </a:extLst>
          </p:cNvPr>
          <p:cNvSpPr txBox="1"/>
          <p:nvPr userDrawn="1"/>
        </p:nvSpPr>
        <p:spPr>
          <a:xfrm>
            <a:off x="6367549" y="139464"/>
            <a:ext cx="26773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9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Kuva: Saamelaiskäräjät / Kuvaajan Nimi </a:t>
            </a:r>
          </a:p>
        </p:txBody>
      </p:sp>
    </p:spTree>
    <p:extLst>
      <p:ext uri="{BB962C8B-B14F-4D97-AF65-F5344CB8AC3E}">
        <p14:creationId xmlns:p14="http://schemas.microsoft.com/office/powerpoint/2010/main" val="231651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 alatunniste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11431" y="-7688"/>
            <a:ext cx="9155430" cy="483595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9988 w 10000"/>
              <a:gd name="connsiteY2" fmla="*/ 9583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 h 10000"/>
              <a:gd name="connsiteX1" fmla="*/ 10000 w 10000"/>
              <a:gd name="connsiteY1" fmla="*/ 0 h 10000"/>
              <a:gd name="connsiteX2" fmla="*/ 9988 w 10000"/>
              <a:gd name="connsiteY2" fmla="*/ 9583 h 10000"/>
              <a:gd name="connsiteX3" fmla="*/ 0 w 10000"/>
              <a:gd name="connsiteY3" fmla="*/ 10000 h 10000"/>
              <a:gd name="connsiteX4" fmla="*/ 0 w 10000"/>
              <a:gd name="connsiteY4" fmla="*/ 2 h 10000"/>
              <a:gd name="connsiteX0" fmla="*/ 10019 w 20019"/>
              <a:gd name="connsiteY0" fmla="*/ 2 h 10454"/>
              <a:gd name="connsiteX1" fmla="*/ 20019 w 20019"/>
              <a:gd name="connsiteY1" fmla="*/ 0 h 10454"/>
              <a:gd name="connsiteX2" fmla="*/ 20007 w 20019"/>
              <a:gd name="connsiteY2" fmla="*/ 9583 h 10454"/>
              <a:gd name="connsiteX3" fmla="*/ 0 w 20019"/>
              <a:gd name="connsiteY3" fmla="*/ 10454 h 10454"/>
              <a:gd name="connsiteX4" fmla="*/ 10019 w 20019"/>
              <a:gd name="connsiteY4" fmla="*/ 2 h 10454"/>
              <a:gd name="connsiteX0" fmla="*/ 0 w 20019"/>
              <a:gd name="connsiteY0" fmla="*/ 0 h 10471"/>
              <a:gd name="connsiteX1" fmla="*/ 20019 w 20019"/>
              <a:gd name="connsiteY1" fmla="*/ 17 h 10471"/>
              <a:gd name="connsiteX2" fmla="*/ 20007 w 20019"/>
              <a:gd name="connsiteY2" fmla="*/ 9600 h 10471"/>
              <a:gd name="connsiteX3" fmla="*/ 0 w 20019"/>
              <a:gd name="connsiteY3" fmla="*/ 10471 h 10471"/>
              <a:gd name="connsiteX4" fmla="*/ 0 w 20019"/>
              <a:gd name="connsiteY4" fmla="*/ 0 h 10471"/>
              <a:gd name="connsiteX0" fmla="*/ 0 w 20019"/>
              <a:gd name="connsiteY0" fmla="*/ 0 h 10471"/>
              <a:gd name="connsiteX1" fmla="*/ 20019 w 20019"/>
              <a:gd name="connsiteY1" fmla="*/ 17 h 10471"/>
              <a:gd name="connsiteX2" fmla="*/ 20007 w 20019"/>
              <a:gd name="connsiteY2" fmla="*/ 9638 h 10471"/>
              <a:gd name="connsiteX3" fmla="*/ 0 w 20019"/>
              <a:gd name="connsiteY3" fmla="*/ 10471 h 10471"/>
              <a:gd name="connsiteX4" fmla="*/ 0 w 20019"/>
              <a:gd name="connsiteY4" fmla="*/ 0 h 10471"/>
              <a:gd name="connsiteX0" fmla="*/ 0 w 20019"/>
              <a:gd name="connsiteY0" fmla="*/ 0 h 10434"/>
              <a:gd name="connsiteX1" fmla="*/ 20019 w 20019"/>
              <a:gd name="connsiteY1" fmla="*/ 17 h 10434"/>
              <a:gd name="connsiteX2" fmla="*/ 20007 w 20019"/>
              <a:gd name="connsiteY2" fmla="*/ 9638 h 10434"/>
              <a:gd name="connsiteX3" fmla="*/ 9 w 20019"/>
              <a:gd name="connsiteY3" fmla="*/ 10434 h 10434"/>
              <a:gd name="connsiteX4" fmla="*/ 0 w 20019"/>
              <a:gd name="connsiteY4" fmla="*/ 0 h 10434"/>
              <a:gd name="connsiteX0" fmla="*/ 0 w 20019"/>
              <a:gd name="connsiteY0" fmla="*/ 0 h 10434"/>
              <a:gd name="connsiteX1" fmla="*/ 20019 w 20019"/>
              <a:gd name="connsiteY1" fmla="*/ 17 h 10434"/>
              <a:gd name="connsiteX2" fmla="*/ 20007 w 20019"/>
              <a:gd name="connsiteY2" fmla="*/ 9592 h 10434"/>
              <a:gd name="connsiteX3" fmla="*/ 9 w 20019"/>
              <a:gd name="connsiteY3" fmla="*/ 10434 h 10434"/>
              <a:gd name="connsiteX4" fmla="*/ 0 w 20019"/>
              <a:gd name="connsiteY4" fmla="*/ 0 h 10434"/>
              <a:gd name="connsiteX0" fmla="*/ 0 w 20019"/>
              <a:gd name="connsiteY0" fmla="*/ 0 h 10694"/>
              <a:gd name="connsiteX1" fmla="*/ 20019 w 20019"/>
              <a:gd name="connsiteY1" fmla="*/ 17 h 10694"/>
              <a:gd name="connsiteX2" fmla="*/ 20007 w 20019"/>
              <a:gd name="connsiteY2" fmla="*/ 9592 h 10694"/>
              <a:gd name="connsiteX3" fmla="*/ 9 w 20019"/>
              <a:gd name="connsiteY3" fmla="*/ 10694 h 10694"/>
              <a:gd name="connsiteX4" fmla="*/ 0 w 20019"/>
              <a:gd name="connsiteY4" fmla="*/ 0 h 10694"/>
              <a:gd name="connsiteX0" fmla="*/ 0 w 20019"/>
              <a:gd name="connsiteY0" fmla="*/ 0 h 10694"/>
              <a:gd name="connsiteX1" fmla="*/ 20019 w 20019"/>
              <a:gd name="connsiteY1" fmla="*/ 17 h 10694"/>
              <a:gd name="connsiteX2" fmla="*/ 20007 w 20019"/>
              <a:gd name="connsiteY2" fmla="*/ 9868 h 10694"/>
              <a:gd name="connsiteX3" fmla="*/ 9 w 20019"/>
              <a:gd name="connsiteY3" fmla="*/ 10694 h 10694"/>
              <a:gd name="connsiteX4" fmla="*/ 0 w 20019"/>
              <a:gd name="connsiteY4" fmla="*/ 0 h 10694"/>
              <a:gd name="connsiteX0" fmla="*/ 6 w 20025"/>
              <a:gd name="connsiteY0" fmla="*/ 0 h 10694"/>
              <a:gd name="connsiteX1" fmla="*/ 20025 w 20025"/>
              <a:gd name="connsiteY1" fmla="*/ 17 h 10694"/>
              <a:gd name="connsiteX2" fmla="*/ 20013 w 20025"/>
              <a:gd name="connsiteY2" fmla="*/ 9868 h 10694"/>
              <a:gd name="connsiteX3" fmla="*/ 0 w 20025"/>
              <a:gd name="connsiteY3" fmla="*/ 10694 h 10694"/>
              <a:gd name="connsiteX4" fmla="*/ 6 w 20025"/>
              <a:gd name="connsiteY4" fmla="*/ 0 h 1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5" h="10694">
                <a:moveTo>
                  <a:pt x="6" y="0"/>
                </a:moveTo>
                <a:lnTo>
                  <a:pt x="20025" y="17"/>
                </a:lnTo>
                <a:cubicBezTo>
                  <a:pt x="20021" y="3211"/>
                  <a:pt x="20017" y="6674"/>
                  <a:pt x="20013" y="9868"/>
                </a:cubicBezTo>
                <a:lnTo>
                  <a:pt x="0" y="10694"/>
                </a:lnTo>
                <a:cubicBezTo>
                  <a:pt x="-3" y="7129"/>
                  <a:pt x="9" y="3565"/>
                  <a:pt x="6" y="0"/>
                </a:cubicBezTo>
                <a:close/>
              </a:path>
            </a:pathLst>
          </a:cu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kuva</a:t>
            </a:r>
            <a:endParaRPr lang="en-GB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BF1FA41F-0C92-89FA-2274-2E30999F29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126770"/>
            <a:ext cx="9150570" cy="1016730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C225DC28-0B5C-2AC2-4C23-75F97C0ACB81}"/>
              </a:ext>
            </a:extLst>
          </p:cNvPr>
          <p:cNvSpPr txBox="1"/>
          <p:nvPr userDrawn="1"/>
        </p:nvSpPr>
        <p:spPr>
          <a:xfrm>
            <a:off x="6706209" y="4824319"/>
            <a:ext cx="2272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000" b="1" i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www.samediggi.fi</a:t>
            </a:r>
            <a:endParaRPr lang="fi-FI" sz="1000" b="1" i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71DB3382-984D-0793-D320-958EF03E37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7895" y="4839067"/>
            <a:ext cx="784068" cy="24888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7124EE7-30EE-40C6-AEC0-040B37D87902}" type="datetime1">
              <a:rPr lang="fi-FI" smtClean="0"/>
              <a:pPr/>
              <a:t>26.10.2025</a:t>
            </a:fld>
            <a:endParaRPr lang="fi-FI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1C8C8B15-6B6A-7C34-D9C9-BE0E72FD4669}"/>
              </a:ext>
            </a:extLst>
          </p:cNvPr>
          <p:cNvSpPr txBox="1"/>
          <p:nvPr userDrawn="1"/>
        </p:nvSpPr>
        <p:spPr>
          <a:xfrm>
            <a:off x="6367549" y="139464"/>
            <a:ext cx="26773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9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Kuva: Saamelaiskäräjät / Kuvaajan Nimi </a:t>
            </a:r>
          </a:p>
        </p:txBody>
      </p:sp>
    </p:spTree>
    <p:extLst>
      <p:ext uri="{BB962C8B-B14F-4D97-AF65-F5344CB8AC3E}">
        <p14:creationId xmlns:p14="http://schemas.microsoft.com/office/powerpoint/2010/main" val="26769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8688" y="-7688"/>
            <a:ext cx="9154059" cy="484997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9988 w 10000"/>
              <a:gd name="connsiteY2" fmla="*/ 9583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 h 10000"/>
              <a:gd name="connsiteX1" fmla="*/ 10000 w 10000"/>
              <a:gd name="connsiteY1" fmla="*/ 0 h 10000"/>
              <a:gd name="connsiteX2" fmla="*/ 9988 w 10000"/>
              <a:gd name="connsiteY2" fmla="*/ 9583 h 10000"/>
              <a:gd name="connsiteX3" fmla="*/ 0 w 10000"/>
              <a:gd name="connsiteY3" fmla="*/ 10000 h 10000"/>
              <a:gd name="connsiteX4" fmla="*/ 0 w 10000"/>
              <a:gd name="connsiteY4" fmla="*/ 2 h 10000"/>
              <a:gd name="connsiteX0" fmla="*/ 10019 w 20019"/>
              <a:gd name="connsiteY0" fmla="*/ 2 h 10454"/>
              <a:gd name="connsiteX1" fmla="*/ 20019 w 20019"/>
              <a:gd name="connsiteY1" fmla="*/ 0 h 10454"/>
              <a:gd name="connsiteX2" fmla="*/ 20007 w 20019"/>
              <a:gd name="connsiteY2" fmla="*/ 9583 h 10454"/>
              <a:gd name="connsiteX3" fmla="*/ 0 w 20019"/>
              <a:gd name="connsiteY3" fmla="*/ 10454 h 10454"/>
              <a:gd name="connsiteX4" fmla="*/ 10019 w 20019"/>
              <a:gd name="connsiteY4" fmla="*/ 2 h 10454"/>
              <a:gd name="connsiteX0" fmla="*/ 0 w 20019"/>
              <a:gd name="connsiteY0" fmla="*/ 0 h 10471"/>
              <a:gd name="connsiteX1" fmla="*/ 20019 w 20019"/>
              <a:gd name="connsiteY1" fmla="*/ 17 h 10471"/>
              <a:gd name="connsiteX2" fmla="*/ 20007 w 20019"/>
              <a:gd name="connsiteY2" fmla="*/ 9600 h 10471"/>
              <a:gd name="connsiteX3" fmla="*/ 0 w 20019"/>
              <a:gd name="connsiteY3" fmla="*/ 10471 h 10471"/>
              <a:gd name="connsiteX4" fmla="*/ 0 w 20019"/>
              <a:gd name="connsiteY4" fmla="*/ 0 h 10471"/>
              <a:gd name="connsiteX0" fmla="*/ 0 w 20019"/>
              <a:gd name="connsiteY0" fmla="*/ 0 h 10471"/>
              <a:gd name="connsiteX1" fmla="*/ 20019 w 20019"/>
              <a:gd name="connsiteY1" fmla="*/ 17 h 10471"/>
              <a:gd name="connsiteX2" fmla="*/ 20007 w 20019"/>
              <a:gd name="connsiteY2" fmla="*/ 9638 h 10471"/>
              <a:gd name="connsiteX3" fmla="*/ 0 w 20019"/>
              <a:gd name="connsiteY3" fmla="*/ 10471 h 10471"/>
              <a:gd name="connsiteX4" fmla="*/ 0 w 20019"/>
              <a:gd name="connsiteY4" fmla="*/ 0 h 10471"/>
              <a:gd name="connsiteX0" fmla="*/ 0 w 20019"/>
              <a:gd name="connsiteY0" fmla="*/ 0 h 10434"/>
              <a:gd name="connsiteX1" fmla="*/ 20019 w 20019"/>
              <a:gd name="connsiteY1" fmla="*/ 17 h 10434"/>
              <a:gd name="connsiteX2" fmla="*/ 20007 w 20019"/>
              <a:gd name="connsiteY2" fmla="*/ 9638 h 10434"/>
              <a:gd name="connsiteX3" fmla="*/ 9 w 20019"/>
              <a:gd name="connsiteY3" fmla="*/ 10434 h 10434"/>
              <a:gd name="connsiteX4" fmla="*/ 0 w 20019"/>
              <a:gd name="connsiteY4" fmla="*/ 0 h 10434"/>
              <a:gd name="connsiteX0" fmla="*/ 0 w 20019"/>
              <a:gd name="connsiteY0" fmla="*/ 0 h 10434"/>
              <a:gd name="connsiteX1" fmla="*/ 20019 w 20019"/>
              <a:gd name="connsiteY1" fmla="*/ 17 h 10434"/>
              <a:gd name="connsiteX2" fmla="*/ 20007 w 20019"/>
              <a:gd name="connsiteY2" fmla="*/ 9592 h 10434"/>
              <a:gd name="connsiteX3" fmla="*/ 9 w 20019"/>
              <a:gd name="connsiteY3" fmla="*/ 10434 h 10434"/>
              <a:gd name="connsiteX4" fmla="*/ 0 w 20019"/>
              <a:gd name="connsiteY4" fmla="*/ 0 h 10434"/>
              <a:gd name="connsiteX0" fmla="*/ 0 w 20019"/>
              <a:gd name="connsiteY0" fmla="*/ 0 h 10725"/>
              <a:gd name="connsiteX1" fmla="*/ 20019 w 20019"/>
              <a:gd name="connsiteY1" fmla="*/ 17 h 10725"/>
              <a:gd name="connsiteX2" fmla="*/ 20007 w 20019"/>
              <a:gd name="connsiteY2" fmla="*/ 9592 h 10725"/>
              <a:gd name="connsiteX3" fmla="*/ 9 w 20019"/>
              <a:gd name="connsiteY3" fmla="*/ 10725 h 10725"/>
              <a:gd name="connsiteX4" fmla="*/ 0 w 20019"/>
              <a:gd name="connsiteY4" fmla="*/ 0 h 10725"/>
              <a:gd name="connsiteX0" fmla="*/ 0 w 20022"/>
              <a:gd name="connsiteY0" fmla="*/ 0 h 10725"/>
              <a:gd name="connsiteX1" fmla="*/ 20019 w 20022"/>
              <a:gd name="connsiteY1" fmla="*/ 17 h 10725"/>
              <a:gd name="connsiteX2" fmla="*/ 20022 w 20022"/>
              <a:gd name="connsiteY2" fmla="*/ 9868 h 10725"/>
              <a:gd name="connsiteX3" fmla="*/ 9 w 20022"/>
              <a:gd name="connsiteY3" fmla="*/ 10725 h 10725"/>
              <a:gd name="connsiteX4" fmla="*/ 0 w 20022"/>
              <a:gd name="connsiteY4" fmla="*/ 0 h 1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2" h="10725">
                <a:moveTo>
                  <a:pt x="0" y="0"/>
                </a:moveTo>
                <a:lnTo>
                  <a:pt x="20019" y="17"/>
                </a:lnTo>
                <a:cubicBezTo>
                  <a:pt x="20015" y="3211"/>
                  <a:pt x="20026" y="6674"/>
                  <a:pt x="20022" y="9868"/>
                </a:cubicBezTo>
                <a:lnTo>
                  <a:pt x="9" y="10725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err="1"/>
              <a:t>Lisää</a:t>
            </a:r>
            <a:r>
              <a:rPr lang="en-GB"/>
              <a:t> </a:t>
            </a:r>
            <a:r>
              <a:rPr lang="en-GB" err="1"/>
              <a:t>kuva</a:t>
            </a:r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0C6E4F-BDD9-9BA5-D664-6EFF0F146A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280" y="792486"/>
            <a:ext cx="4066382" cy="607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0">
                <a:solidFill>
                  <a:srgbClr val="0057BF"/>
                </a:solidFill>
              </a:defRPr>
            </a:lvl1pPr>
          </a:lstStyle>
          <a:p>
            <a:r>
              <a:rPr lang="en-GB" err="1"/>
              <a:t>Otsikko</a:t>
            </a:r>
            <a:endParaRPr lang="en-US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5F31E9A1-6AF7-2DC6-222D-1C2A02D975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126770"/>
            <a:ext cx="9150570" cy="1016730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7E021895-5F5A-F02A-0C74-9578D7C7E6D2}"/>
              </a:ext>
            </a:extLst>
          </p:cNvPr>
          <p:cNvSpPr txBox="1"/>
          <p:nvPr userDrawn="1"/>
        </p:nvSpPr>
        <p:spPr>
          <a:xfrm>
            <a:off x="6706209" y="4824319"/>
            <a:ext cx="2272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000" b="1" i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www.samediggi.fi</a:t>
            </a:r>
            <a:endParaRPr lang="fi-FI" sz="1000" b="1" i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F8649287-9EAF-9832-C95A-3340FABC16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7895" y="4839067"/>
            <a:ext cx="784068" cy="24888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7124EE7-30EE-40C6-AEC0-040B37D87902}" type="datetime1">
              <a:rPr lang="fi-FI" smtClean="0"/>
              <a:pPr/>
              <a:t>26.10.2025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950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8280" y="792486"/>
            <a:ext cx="8496402" cy="607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895" y="1600525"/>
            <a:ext cx="8496402" cy="2822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0A96140A-E997-0849-38F4-032D3924780D}"/>
              </a:ext>
            </a:extLst>
          </p:cNvPr>
          <p:cNvSpPr/>
          <p:nvPr userDrawn="1"/>
        </p:nvSpPr>
        <p:spPr>
          <a:xfrm>
            <a:off x="8824682" y="-93"/>
            <a:ext cx="328280" cy="1600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96894C0F-D330-8A03-7947-2AFBD7080B08}"/>
              </a:ext>
            </a:extLst>
          </p:cNvPr>
          <p:cNvSpPr/>
          <p:nvPr userDrawn="1"/>
        </p:nvSpPr>
        <p:spPr>
          <a:xfrm rot="16200000">
            <a:off x="964064" y="-636169"/>
            <a:ext cx="328280" cy="1600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Suorakulmio 25">
            <a:extLst>
              <a:ext uri="{FF2B5EF4-FFF2-40B4-BE49-F238E27FC236}">
                <a16:creationId xmlns:a16="http://schemas.microsoft.com/office/drawing/2014/main" id="{E2BA2D68-30C0-6D59-F925-2E1DAA562F5F}"/>
              </a:ext>
            </a:extLst>
          </p:cNvPr>
          <p:cNvSpPr/>
          <p:nvPr userDrawn="1"/>
        </p:nvSpPr>
        <p:spPr>
          <a:xfrm rot="16200000">
            <a:off x="2425209" y="-317312"/>
            <a:ext cx="607226" cy="1600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Suorakulmio 26">
            <a:extLst>
              <a:ext uri="{FF2B5EF4-FFF2-40B4-BE49-F238E27FC236}">
                <a16:creationId xmlns:a16="http://schemas.microsoft.com/office/drawing/2014/main" id="{331323C8-0ECB-638F-0A65-E29E79EB1C2C}"/>
              </a:ext>
            </a:extLst>
          </p:cNvPr>
          <p:cNvSpPr/>
          <p:nvPr userDrawn="1"/>
        </p:nvSpPr>
        <p:spPr>
          <a:xfrm rot="16200000">
            <a:off x="2875456" y="699810"/>
            <a:ext cx="200813" cy="1600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Suorakulmio 27">
            <a:extLst>
              <a:ext uri="{FF2B5EF4-FFF2-40B4-BE49-F238E27FC236}">
                <a16:creationId xmlns:a16="http://schemas.microsoft.com/office/drawing/2014/main" id="{58DBEF15-B43B-07C7-F058-EC79F3210802}"/>
              </a:ext>
            </a:extLst>
          </p:cNvPr>
          <p:cNvSpPr/>
          <p:nvPr userDrawn="1"/>
        </p:nvSpPr>
        <p:spPr>
          <a:xfrm>
            <a:off x="0" y="446219"/>
            <a:ext cx="328280" cy="1600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775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9" r:id="rId2"/>
    <p:sldLayoutId id="2147483687" r:id="rId3"/>
    <p:sldLayoutId id="2147483688" r:id="rId4"/>
    <p:sldLayoutId id="2147483662" r:id="rId5"/>
    <p:sldLayoutId id="2147483669" r:id="rId6"/>
    <p:sldLayoutId id="2147483683" r:id="rId7"/>
    <p:sldLayoutId id="2147483680" r:id="rId8"/>
    <p:sldLayoutId id="2147483681" r:id="rId9"/>
    <p:sldLayoutId id="2147483682" r:id="rId10"/>
    <p:sldLayoutId id="2147483661" r:id="rId11"/>
    <p:sldLayoutId id="2147483672" r:id="rId12"/>
    <p:sldLayoutId id="2147483666" r:id="rId13"/>
    <p:sldLayoutId id="2147483663" r:id="rId14"/>
    <p:sldLayoutId id="2147483677" r:id="rId15"/>
    <p:sldLayoutId id="2147483676" r:id="rId16"/>
    <p:sldLayoutId id="2147483678" r:id="rId17"/>
    <p:sldLayoutId id="2147483664" r:id="rId18"/>
    <p:sldLayoutId id="2147483679" r:id="rId19"/>
    <p:sldLayoutId id="2147483674" r:id="rId20"/>
    <p:sldLayoutId id="2147483670" r:id="rId21"/>
    <p:sldLayoutId id="2147483684" r:id="rId22"/>
    <p:sldLayoutId id="2147483685" r:id="rId23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 spc="-15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057BF"/>
        </a:buClr>
        <a:buSzPct val="110000"/>
        <a:buFont typeface="Arial" panose="020B0604020202020204" pitchFamily="34" charset="0"/>
        <a:buChar char="•"/>
        <a:defRPr sz="12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222F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222F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anne-kirste.aikio@samediggi.fi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18BD652-2C79-FEAD-423B-081D32C64556}"/>
              </a:ext>
            </a:extLst>
          </p:cNvPr>
          <p:cNvSpPr txBox="1">
            <a:spLocks/>
          </p:cNvSpPr>
          <p:nvPr/>
        </p:nvSpPr>
        <p:spPr>
          <a:xfrm>
            <a:off x="748976" y="1545387"/>
            <a:ext cx="7845552" cy="2086265"/>
          </a:xfrm>
          <a:prstGeom prst="rect">
            <a:avLst/>
          </a:prstGeom>
        </p:spPr>
        <p:txBody>
          <a:bodyPr anchor="b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i="0" kern="1200" spc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sz="4000" dirty="0"/>
              <a:t>SAAMENKIELINEN PALVELUHAKEMISTO SUOMI.FI VERKKOPALVELUUN</a:t>
            </a:r>
            <a:endParaRPr lang="en-US" sz="3600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214C0E7D-6EF4-CFA5-4EA1-C1DA010633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38447" y="208535"/>
            <a:ext cx="1570008" cy="843964"/>
          </a:xfrm>
          <a:prstGeom prst="rect">
            <a:avLst/>
          </a:prstGeom>
          <a:solidFill>
            <a:srgbClr val="0057BF"/>
          </a:solidFill>
          <a:effectLst/>
        </p:spPr>
      </p:pic>
      <p:pic>
        <p:nvPicPr>
          <p:cNvPr id="4" name="Kuva 3" descr="Kuva, joka sisältää kohteen teksti, Fontti, Grafiikka, logo">
            <a:extLst>
              <a:ext uri="{FF2B5EF4-FFF2-40B4-BE49-F238E27FC236}">
                <a16:creationId xmlns:a16="http://schemas.microsoft.com/office/drawing/2014/main" id="{79938457-2CEE-CDC9-656F-77CC0BC66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45" y="208535"/>
            <a:ext cx="1794733" cy="75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16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4">
            <a:extLst>
              <a:ext uri="{FF2B5EF4-FFF2-40B4-BE49-F238E27FC236}">
                <a16:creationId xmlns:a16="http://schemas.microsoft.com/office/drawing/2014/main" id="{761075C0-115A-73DD-5614-05D8B65C88C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846" b="4846"/>
          <a:stretch>
            <a:fillRect/>
          </a:stretch>
        </p:blipFill>
        <p:spPr>
          <a:xfrm>
            <a:off x="4572000" y="0"/>
            <a:ext cx="4573588" cy="464978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5BAE630-08C2-9CA5-7BD7-A2F5431B8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35" y="278136"/>
            <a:ext cx="4066382" cy="607226"/>
          </a:xfrm>
        </p:spPr>
        <p:txBody>
          <a:bodyPr anchor="ctr">
            <a:normAutofit/>
          </a:bodyPr>
          <a:lstStyle/>
          <a:p>
            <a:r>
              <a:rPr lang="fi-FI" dirty="0"/>
              <a:t>TAUSTAA TYÖLLE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D098B76-DC85-A9BD-A56C-5C07BB5A88EA}"/>
              </a:ext>
            </a:extLst>
          </p:cNvPr>
          <p:cNvSpPr>
            <a:spLocks noGrp="1"/>
          </p:cNvSpPr>
          <p:nvPr>
            <p:ph type="body" sz="quarter" idx="10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VSVAR" val="TitledTextBox"/>
                    <p202:designTag name="ARCH:1:CLS" val="InformationBlock"/>
                  </p202:designTagLst>
                </p202:designPr>
              </p:ext>
            </p:extLst>
          </p:nvPr>
        </p:nvSpPr>
        <p:spPr>
          <a:xfrm>
            <a:off x="333991" y="885362"/>
            <a:ext cx="4060671" cy="376442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453A1"/>
                </a:solidFill>
              </a:rPr>
              <a:t>MIKÄ MII OVTTAS - MIJ OOVTAST - MIJ ÕÕUTÂST  - ME YHDESSÄ ON? </a:t>
            </a:r>
            <a:endParaRPr lang="en-US" sz="1800" dirty="0"/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/>
              <a:t>Saamelaiskäräjien</a:t>
            </a:r>
            <a:r>
              <a:rPr lang="en-US" sz="1800" dirty="0"/>
              <a:t> 2022 </a:t>
            </a:r>
            <a:r>
              <a:rPr lang="en-US" sz="1800" dirty="0" err="1"/>
              <a:t>käynnistämä</a:t>
            </a:r>
            <a:r>
              <a:rPr lang="en-US" sz="1800" dirty="0"/>
              <a:t> </a:t>
            </a:r>
            <a:r>
              <a:rPr lang="en-US" sz="1800" dirty="0" err="1"/>
              <a:t>viranomaisverkosto</a:t>
            </a:r>
            <a:r>
              <a:rPr lang="en-US" sz="1800" dirty="0"/>
              <a:t>.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/>
              <a:t>Verkoston</a:t>
            </a:r>
            <a:r>
              <a:rPr lang="en-US" sz="1800" dirty="0"/>
              <a:t> </a:t>
            </a:r>
            <a:r>
              <a:rPr lang="en-US" sz="1800" dirty="0" err="1"/>
              <a:t>toimintaan</a:t>
            </a:r>
            <a:r>
              <a:rPr lang="en-US" sz="1800" dirty="0"/>
              <a:t> </a:t>
            </a:r>
            <a:r>
              <a:rPr lang="en-US" sz="1800" dirty="0" err="1"/>
              <a:t>osallistuminen</a:t>
            </a:r>
            <a:r>
              <a:rPr lang="en-US" sz="1800" dirty="0"/>
              <a:t> on </a:t>
            </a:r>
            <a:r>
              <a:rPr lang="en-US" sz="1800" dirty="0" err="1"/>
              <a:t>vapaaehtoista</a:t>
            </a:r>
            <a:r>
              <a:rPr lang="en-US" sz="1800" dirty="0"/>
              <a:t>.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/>
              <a:t>Tapaamisia</a:t>
            </a:r>
            <a:r>
              <a:rPr lang="en-US" sz="1800" dirty="0"/>
              <a:t> </a:t>
            </a:r>
            <a:r>
              <a:rPr lang="en-US" sz="1800" dirty="0" err="1"/>
              <a:t>vuosittain</a:t>
            </a:r>
            <a:r>
              <a:rPr lang="en-US" sz="1800" dirty="0"/>
              <a:t> 2 + 3. 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/>
              <a:t>Uudet</a:t>
            </a:r>
            <a:r>
              <a:rPr lang="en-US" sz="1800" dirty="0"/>
              <a:t> </a:t>
            </a:r>
            <a:r>
              <a:rPr lang="en-US" sz="1800" dirty="0" err="1"/>
              <a:t>jäsenet</a:t>
            </a:r>
            <a:r>
              <a:rPr lang="en-US" sz="1800" dirty="0"/>
              <a:t> </a:t>
            </a:r>
            <a:r>
              <a:rPr lang="en-US" sz="1800" dirty="0" err="1"/>
              <a:t>ovat</a:t>
            </a:r>
            <a:r>
              <a:rPr lang="en-US" sz="1800" dirty="0"/>
              <a:t> </a:t>
            </a:r>
            <a:r>
              <a:rPr lang="en-US" sz="1800" dirty="0" err="1"/>
              <a:t>tervetulleita</a:t>
            </a:r>
            <a:r>
              <a:rPr lang="en-US" sz="1800" dirty="0"/>
              <a:t>.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800" b="1" dirty="0">
              <a:solidFill>
                <a:srgbClr val="0453A1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453A1"/>
                </a:solidFill>
              </a:rPr>
              <a:t>VERKOSTON TARKOITUKSENA ON 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Kehittää </a:t>
            </a:r>
            <a:r>
              <a:rPr lang="en-US" sz="1800" dirty="0" err="1"/>
              <a:t>saamenkielisiä</a:t>
            </a:r>
            <a:r>
              <a:rPr lang="en-US" sz="1800" dirty="0"/>
              <a:t> </a:t>
            </a:r>
            <a:r>
              <a:rPr lang="en-US" sz="1800" dirty="0" err="1"/>
              <a:t>palveluita</a:t>
            </a:r>
            <a:endParaRPr lang="en-US" sz="1800" dirty="0"/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err="1"/>
              <a:t>Verkostoitua</a:t>
            </a:r>
            <a:r>
              <a:rPr lang="en-US" sz="1800" dirty="0"/>
              <a:t> </a:t>
            </a:r>
            <a:r>
              <a:rPr lang="en-US" sz="1800" dirty="0" err="1"/>
              <a:t>muiden</a:t>
            </a:r>
            <a:r>
              <a:rPr lang="en-US" sz="1800" dirty="0"/>
              <a:t> </a:t>
            </a:r>
            <a:r>
              <a:rPr lang="en-US" sz="1800" dirty="0" err="1"/>
              <a:t>saamenkielisiä</a:t>
            </a:r>
            <a:r>
              <a:rPr lang="en-US" sz="1800" dirty="0"/>
              <a:t> </a:t>
            </a:r>
            <a:r>
              <a:rPr lang="en-US" sz="1800" dirty="0" err="1"/>
              <a:t>palveluita</a:t>
            </a:r>
            <a:r>
              <a:rPr lang="en-US" sz="1800" dirty="0"/>
              <a:t> </a:t>
            </a:r>
            <a:r>
              <a:rPr lang="en-US" sz="1800" dirty="0" err="1"/>
              <a:t>järjestävien</a:t>
            </a:r>
            <a:r>
              <a:rPr lang="en-US" sz="1800" dirty="0"/>
              <a:t> </a:t>
            </a:r>
            <a:r>
              <a:rPr lang="en-US" sz="1800" dirty="0" err="1"/>
              <a:t>viranomaisten</a:t>
            </a:r>
            <a:r>
              <a:rPr lang="en-US" sz="1800" dirty="0"/>
              <a:t> </a:t>
            </a:r>
            <a:r>
              <a:rPr lang="en-US" sz="1800" dirty="0" err="1"/>
              <a:t>kanssa</a:t>
            </a:r>
            <a:endParaRPr lang="en-US" sz="1800" dirty="0"/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err="1"/>
              <a:t>Tarjota</a:t>
            </a:r>
            <a:r>
              <a:rPr lang="en-US" sz="1800" dirty="0"/>
              <a:t> </a:t>
            </a:r>
            <a:r>
              <a:rPr lang="en-US" sz="1800" dirty="0" err="1"/>
              <a:t>apua</a:t>
            </a:r>
            <a:r>
              <a:rPr lang="en-US" sz="1800" dirty="0"/>
              <a:t> ja </a:t>
            </a:r>
            <a:r>
              <a:rPr lang="en-US" sz="1800" dirty="0" err="1"/>
              <a:t>vertaistukea</a:t>
            </a:r>
            <a:r>
              <a:rPr lang="en-US" sz="1800" dirty="0"/>
              <a:t> </a:t>
            </a:r>
            <a:r>
              <a:rPr lang="en-US" sz="1800" dirty="0" err="1"/>
              <a:t>saamenkielisten</a:t>
            </a:r>
            <a:r>
              <a:rPr lang="en-US" sz="1800" dirty="0"/>
              <a:t> </a:t>
            </a:r>
            <a:r>
              <a:rPr lang="en-US" sz="1800" dirty="0" err="1"/>
              <a:t>palveluiden</a:t>
            </a:r>
            <a:r>
              <a:rPr lang="en-US" sz="1800" dirty="0"/>
              <a:t> </a:t>
            </a:r>
            <a:r>
              <a:rPr lang="en-US" sz="1800" dirty="0" err="1"/>
              <a:t>parissa</a:t>
            </a:r>
            <a:r>
              <a:rPr lang="en-US" sz="1800" dirty="0"/>
              <a:t> </a:t>
            </a:r>
            <a:r>
              <a:rPr lang="en-US" sz="1800" dirty="0" err="1"/>
              <a:t>työskenteleville</a:t>
            </a:r>
            <a:endParaRPr lang="en-US" sz="18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1800" dirty="0"/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/>
              <a:t>Pitkän </a:t>
            </a:r>
            <a:r>
              <a:rPr lang="en-US" sz="1800" b="1" dirty="0" err="1"/>
              <a:t>tähtäimen</a:t>
            </a:r>
            <a:r>
              <a:rPr lang="en-US" sz="1800" b="1" dirty="0"/>
              <a:t> </a:t>
            </a:r>
            <a:r>
              <a:rPr lang="en-US" sz="1800" b="1" dirty="0" err="1"/>
              <a:t>tavoitteena</a:t>
            </a:r>
            <a:r>
              <a:rPr lang="en-US" sz="1800" b="1" dirty="0"/>
              <a:t> on </a:t>
            </a:r>
            <a:r>
              <a:rPr lang="en-US" sz="1800" b="1" dirty="0" err="1"/>
              <a:t>saada</a:t>
            </a:r>
            <a:r>
              <a:rPr lang="en-US" sz="1800" b="1" dirty="0"/>
              <a:t> </a:t>
            </a:r>
            <a:r>
              <a:rPr lang="en-US" sz="1800" b="1" dirty="0" err="1"/>
              <a:t>saamenkieliset</a:t>
            </a:r>
            <a:r>
              <a:rPr lang="en-US" sz="1800" b="1" dirty="0"/>
              <a:t>  </a:t>
            </a:r>
            <a:r>
              <a:rPr lang="en-US" sz="1800" b="1" dirty="0" err="1"/>
              <a:t>palvelut</a:t>
            </a:r>
            <a:r>
              <a:rPr lang="en-US" sz="1800" b="1" dirty="0"/>
              <a:t> </a:t>
            </a:r>
            <a:r>
              <a:rPr lang="en-US" sz="1800" b="1" dirty="0" err="1"/>
              <a:t>toteutumaan</a:t>
            </a:r>
            <a:r>
              <a:rPr lang="en-US" sz="1800" b="1" dirty="0"/>
              <a:t>  </a:t>
            </a:r>
            <a:r>
              <a:rPr lang="en-US" sz="1800" b="1" dirty="0" err="1"/>
              <a:t>yhä</a:t>
            </a:r>
            <a:r>
              <a:rPr lang="en-US" sz="1800" b="1" dirty="0"/>
              <a:t> </a:t>
            </a:r>
            <a:r>
              <a:rPr lang="en-US" sz="1800" b="1" dirty="0" err="1"/>
              <a:t>paremmin</a:t>
            </a:r>
            <a:r>
              <a:rPr lang="en-US" sz="1800" dirty="0"/>
              <a:t>.</a:t>
            </a:r>
          </a:p>
          <a:p>
            <a:pPr marL="285750" indent="-28575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B483BE2-B9ED-5625-289C-E8BE67F377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7895" y="4839067"/>
            <a:ext cx="784068" cy="24888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7124EE7-30EE-40C6-AEC0-040B37D87902}" type="datetime1">
              <a:rPr lang="fi-FI" smtClean="0"/>
              <a:pPr>
                <a:spcAft>
                  <a:spcPts val="600"/>
                </a:spcAft>
              </a:pPr>
              <a:t>26.10.2025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828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22707-86B1-7989-4E9E-29FCB4317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9EB2D48-7218-78B1-A78D-D1281C873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7895" y="4839067"/>
            <a:ext cx="784068" cy="24888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7124EE7-30EE-40C6-AEC0-040B37D87902}" type="datetime1">
              <a:rPr lang="fi-FI" smtClean="0"/>
              <a:pPr>
                <a:spcAft>
                  <a:spcPts val="600"/>
                </a:spcAft>
              </a:pPr>
              <a:t>26.10.2025</a:t>
            </a:fld>
            <a:endParaRPr lang="fi-FI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B1C65DA6-7DAC-98FB-CF8E-D94729E92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00749"/>
            <a:ext cx="9144000" cy="607226"/>
          </a:xfrm>
        </p:spPr>
        <p:txBody>
          <a:bodyPr anchor="ctr">
            <a:noAutofit/>
          </a:bodyPr>
          <a:lstStyle/>
          <a:p>
            <a:pPr algn="ctr"/>
            <a:r>
              <a:rPr lang="fi-FI" sz="2400" dirty="0"/>
              <a:t>MIKSI SAAMENKIELINEN PALVELUHAKEMISTO SUOMI.FI VERKKOPALVELUUN?</a:t>
            </a:r>
          </a:p>
        </p:txBody>
      </p:sp>
      <p:graphicFrame>
        <p:nvGraphicFramePr>
          <p:cNvPr id="13" name="Sisällön paikkamerkki 2">
            <a:extLst>
              <a:ext uri="{FF2B5EF4-FFF2-40B4-BE49-F238E27FC236}">
                <a16:creationId xmlns:a16="http://schemas.microsoft.com/office/drawing/2014/main" id="{E9B02423-9C02-F215-AF7D-E255F666D9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636470"/>
              </p:ext>
            </p:extLst>
          </p:nvPr>
        </p:nvGraphicFramePr>
        <p:xfrm>
          <a:off x="323799" y="1056812"/>
          <a:ext cx="8496402" cy="326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0536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83BBE870-E8A3-EE10-24BF-CC22F129131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160" r="17160"/>
          <a:stretch/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CF2329C0-953C-4E79-84D7-6EFA7E8CC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95" y="2753294"/>
            <a:ext cx="4066382" cy="607226"/>
          </a:xfrm>
        </p:spPr>
        <p:txBody>
          <a:bodyPr>
            <a:normAutofit fontScale="90000"/>
          </a:bodyPr>
          <a:lstStyle/>
          <a:p>
            <a:pPr algn="ctr"/>
            <a:r>
              <a:rPr lang="fi-FI" sz="3600" dirty="0"/>
              <a:t>Späʹsseb!  </a:t>
            </a:r>
            <a:r>
              <a:rPr lang="fi-FI" sz="3600" dirty="0" err="1"/>
              <a:t>Takkâ</a:t>
            </a:r>
            <a:r>
              <a:rPr lang="fi-FI" sz="3600" dirty="0"/>
              <a:t>!  </a:t>
            </a:r>
            <a:r>
              <a:rPr lang="fi-FI" sz="3600" dirty="0" err="1"/>
              <a:t>Giitu</a:t>
            </a:r>
            <a:r>
              <a:rPr lang="fi-FI" sz="3600" dirty="0"/>
              <a:t>!  Kiitos!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F82E032-AE7F-2104-2D12-21BBB226A4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7895" y="274222"/>
            <a:ext cx="4060671" cy="2214978"/>
          </a:xfrm>
        </p:spPr>
        <p:txBody>
          <a:bodyPr>
            <a:normAutofit fontScale="70000" lnSpcReduction="200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fi-FI" sz="4600" b="1" dirty="0">
                <a:solidFill>
                  <a:srgbClr val="0057BF"/>
                </a:solidFill>
                <a:ea typeface="+mj-ea"/>
              </a:rPr>
              <a:t>HALUATKO MUKAAN VERKOSTOON?</a:t>
            </a:r>
          </a:p>
          <a:p>
            <a:pPr marL="285750" indent="-2857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100" dirty="0"/>
              <a:t>Verkostoon voi liittyä mukaan kuka tahansa, jonka työhön kuuluu saamekielisten palveluiden kehittäminen.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100" dirty="0"/>
              <a:t>Verkoston toimintaan voi ilmoittautua sähköpostilla Anne Kirste Aikiolle, </a:t>
            </a:r>
            <a:r>
              <a:rPr lang="fi-FI" sz="2100" dirty="0">
                <a:hlinkClick r:id="rId3"/>
              </a:rPr>
              <a:t>anne-kirste.aikio@samediggi.fi</a:t>
            </a:r>
            <a:endParaRPr lang="en-US" sz="2100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dirty="0"/>
          </a:p>
          <a:p>
            <a:pPr algn="l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C44819F-5123-933B-1198-D0C3C4FC5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fld id="{87124EE7-30EE-40C6-AEC0-040B37D87902}" type="datetime1">
              <a:rPr lang="fi-FI" smtClean="0"/>
              <a:pPr/>
              <a:t>26.10.2025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2631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0a9453b-0ec7-476c-9d22-49db7ad3ea7b" xsi:nil="true"/>
    <lcf76f155ced4ddcb4097134ff3c332f xmlns="c2a6ad11-e363-4021-ac9b-ad8460b9e7bf">
      <Terms xmlns="http://schemas.microsoft.com/office/infopath/2007/PartnerControls"/>
    </lcf76f155ced4ddcb4097134ff3c332f>
    <Kuvat xmlns="c2a6ad11-e363-4021-ac9b-ad8460b9e7bf">
      <Url xsi:nil="true"/>
      <Description xsi:nil="true"/>
    </Kuvat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9185E479545F24BA56AD3A266D79144" ma:contentTypeVersion="19" ma:contentTypeDescription="Luo uusi asiakirja." ma:contentTypeScope="" ma:versionID="b491e0e60d0075836c5807832c40ab49">
  <xsd:schema xmlns:xsd="http://www.w3.org/2001/XMLSchema" xmlns:xs="http://www.w3.org/2001/XMLSchema" xmlns:p="http://schemas.microsoft.com/office/2006/metadata/properties" xmlns:ns2="c2a6ad11-e363-4021-ac9b-ad8460b9e7bf" xmlns:ns3="20a9453b-0ec7-476c-9d22-49db7ad3ea7b" targetNamespace="http://schemas.microsoft.com/office/2006/metadata/properties" ma:root="true" ma:fieldsID="7684fb6c83fb7d92bffb36cbbbba4e9b" ns2:_="" ns3:_="">
    <xsd:import namespace="c2a6ad11-e363-4021-ac9b-ad8460b9e7bf"/>
    <xsd:import namespace="20a9453b-0ec7-476c-9d22-49db7ad3ea7b"/>
    <xsd:element name="properties">
      <xsd:complexType>
        <xsd:sequence>
          <xsd:element name="documentManagement">
            <xsd:complexType>
              <xsd:all>
                <xsd:element ref="ns2:Kuvat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a6ad11-e363-4021-ac9b-ad8460b9e7bf" elementFormDefault="qualified">
    <xsd:import namespace="http://schemas.microsoft.com/office/2006/documentManagement/types"/>
    <xsd:import namespace="http://schemas.microsoft.com/office/infopath/2007/PartnerControls"/>
    <xsd:element name="Kuvat" ma:index="8" nillable="true" ma:displayName="Kuvat" ma:format="Image" ma:internalName="Kuva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Kuvien tunnisteet" ma:readOnly="false" ma:fieldId="{5cf76f15-5ced-4ddc-b409-7134ff3c332f}" ma:taxonomyMulti="true" ma:sspId="1070f165-6837-4739-8db1-87a919d3b7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a9453b-0ec7-476c-9d22-49db7ad3ea7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dd42355-5ab6-4a7e-a5e2-a0a812cbd45c}" ma:internalName="TaxCatchAll" ma:showField="CatchAllData" ma:web="20a9453b-0ec7-476c-9d22-49db7ad3ea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16A4EA-71BD-4F7E-AEDE-1113CF0A711A}">
  <ds:schemaRefs>
    <ds:schemaRef ds:uri="2dfba3f4-0bac-42b8-b5b4-2ac804526272"/>
    <ds:schemaRef ds:uri="e7151778-494c-46dc-bd61-39cff3a69016"/>
    <ds:schemaRef ds:uri="http://schemas.microsoft.com/office/2006/metadata/properties"/>
    <ds:schemaRef ds:uri="http://schemas.microsoft.com/office/infopath/2007/PartnerControls"/>
    <ds:schemaRef ds:uri="20a9453b-0ec7-476c-9d22-49db7ad3ea7b"/>
    <ds:schemaRef ds:uri="c2a6ad11-e363-4021-ac9b-ad8460b9e7bf"/>
  </ds:schemaRefs>
</ds:datastoreItem>
</file>

<file path=customXml/itemProps2.xml><?xml version="1.0" encoding="utf-8"?>
<ds:datastoreItem xmlns:ds="http://schemas.openxmlformats.org/officeDocument/2006/customXml" ds:itemID="{25E47E44-BA24-4FB9-AF16-19A203C11E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06C9A4-F0EE-419A-9830-5F74B12B66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a6ad11-e363-4021-ac9b-ad8460b9e7bf"/>
    <ds:schemaRef ds:uri="20a9453b-0ec7-476c-9d22-49db7ad3ea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4794</TotalTime>
  <Words>181</Words>
  <Application>Microsoft Office PowerPoint</Application>
  <PresentationFormat>Näytössä katseltava esitys (16:9)</PresentationFormat>
  <Paragraphs>30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PowerPoint-esitys</vt:lpstr>
      <vt:lpstr>TAUSTAA TYÖLLE</vt:lpstr>
      <vt:lpstr>MIKSI SAAMENKIELINEN PALVELUHAKEMISTO SUOMI.FI VERKKOPALVELUUN?</vt:lpstr>
      <vt:lpstr>Späʹsseb!  Takkâ!  Giitu!  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Sami Halonen</dc:creator>
  <cp:lastModifiedBy>Marko Marjomaa</cp:lastModifiedBy>
  <cp:revision>5</cp:revision>
  <dcterms:created xsi:type="dcterms:W3CDTF">2022-01-31T13:05:36Z</dcterms:created>
  <dcterms:modified xsi:type="dcterms:W3CDTF">2025-10-26T14:29:50Z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0x01010099185E479545F24BA56AD3A266D79144</vt:lpwstr>
  </property>
  <property fmtid="{D5CDD505-2E9C-101B-9397-08002B2CF9AE}" pid="3" name="MediaServiceImageTags">
    <vt:lpwstr/>
  </property>
</Properties>
</file>